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421d31f6a628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421d31f6a628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421d31f6a628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421d31f6a628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73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421d31f6a628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421d31f6a628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9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4421d31f6a628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4421d31f6a628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5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93c5db87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93c5db87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703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17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9993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5132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3858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467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677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190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041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0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928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57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583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837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9654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775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2896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169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briel-henriques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11700" y="1673575"/>
            <a:ext cx="85206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Pessoal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Henrique Soares da Conceição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91384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pt-BR" sz="4400" b="1" dirty="0"/>
              <a:t> pessoais</a:t>
            </a:r>
            <a:endParaRPr sz="4400" b="1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-441439" y="2277135"/>
            <a:ext cx="8522184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</a:t>
            </a:r>
            <a:r>
              <a:rPr lang="pt-B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Gabriel Henrique Soares da Conceição</a:t>
            </a:r>
            <a:endParaRPr lang="pt-B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 nascimento:</a:t>
            </a:r>
            <a:r>
              <a:rPr lang="pt-B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11/05/2007 (17 anos)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gahen.2007@gmail.com</a:t>
            </a:r>
            <a:endParaRPr lang="pt-B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Telefone:</a:t>
            </a:r>
            <a:r>
              <a:rPr lang="pt-BR" sz="2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+55 (11)93954-8146</a:t>
            </a:r>
            <a:endParaRPr lang="pt-B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pt-BR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https://www.linkedin.com/in/gabriel-henriquesc</a:t>
            </a:r>
            <a:r>
              <a:rPr lang="pt-BR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pt-BR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127B0-DC3A-4BD4-96E6-29F902CCC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332" y="1144125"/>
            <a:ext cx="2509284" cy="2509284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0" y="4228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u="sng" dirty="0"/>
              <a:t>Informações acadêmicas</a:t>
            </a:r>
            <a:endParaRPr sz="4400" b="1" u="sng"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0" y="1318437"/>
            <a:ext cx="8522184" cy="330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1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Ensino médio </a:t>
            </a:r>
            <a:r>
              <a:rPr lang="pt-BR" sz="1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Colégio Caminhos e Colinas 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(Cursando) 2023 - 2025</a:t>
            </a:r>
            <a:endParaRPr lang="pt-BR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pt-BR" sz="1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Curso </a:t>
            </a:r>
            <a:r>
              <a:rPr lang="pt-B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Técnico de 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Produção Audiovisual - </a:t>
            </a:r>
            <a:r>
              <a:rPr lang="pt-BR" sz="1400" b="0" i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CEAP Pedreira </a:t>
            </a:r>
            <a:r>
              <a:rPr lang="pt-BR" sz="1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(Completo) 2023 -2024</a:t>
            </a:r>
            <a:endParaRPr lang="pt-BR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Sementes Brasil Tech – </a:t>
            </a: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Tokio Marine/FIAP </a:t>
            </a:r>
            <a:r>
              <a:rPr lang="pt-B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(Cursando) 2024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feitos no curso técnico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Desejos </a:t>
            </a:r>
            <a:r>
              <a:rPr lang="pt-B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(Curta-Metragem) – Fui editor, diretor e roteirista</a:t>
            </a:r>
          </a:p>
          <a:p>
            <a:pPr marL="285750" indent="-285750" algn="just"/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 </a:t>
            </a:r>
            <a:r>
              <a:rPr lang="pt-BR" sz="1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(Piloto de Série) – Editor</a:t>
            </a:r>
          </a:p>
          <a:p>
            <a:pPr marL="285750" indent="-285750" algn="just"/>
            <a:r>
              <a:rPr lang="pt-BR" sz="1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Ratanabá</a:t>
            </a:r>
            <a:r>
              <a:rPr lang="pt-B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(Piloto de Série) – Roteirista, editor, assistente de Direção e supervisor de VFX</a:t>
            </a:r>
          </a:p>
          <a:p>
            <a:pPr marL="285750" indent="-285750" algn="just"/>
            <a:r>
              <a:rPr lang="pt-BR" sz="1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Footage</a:t>
            </a: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Imersão Causada Pelo Realismo Da Estética POV</a:t>
            </a:r>
            <a:r>
              <a:rPr lang="pt-BR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(Monografia/TCC)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62814-B730-4A37-8B7C-3164418B53AF}"/>
              </a:ext>
            </a:extLst>
          </p:cNvPr>
          <p:cNvSpPr txBox="1"/>
          <p:nvPr/>
        </p:nvSpPr>
        <p:spPr>
          <a:xfrm>
            <a:off x="-691116" y="2263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75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de atuação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921B-1D4F-474E-9EAB-E9F52CD7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617" y="1489824"/>
            <a:ext cx="8368200" cy="307890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experiência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profissional.</a:t>
            </a:r>
          </a:p>
          <a:p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 técnico em </a:t>
            </a:r>
            <a:r>
              <a:rPr lang="pt-BR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produção audiovisual.</a:t>
            </a:r>
          </a:p>
          <a:p>
            <a:pPr marL="11430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Atuo 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Edição de vídeo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Pós-produção de </a:t>
            </a:r>
            <a:r>
              <a:rPr lang="pt-BR" sz="1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endParaRPr lang="pt-BR" sz="1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Roteirização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Montagem de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Assistente de direção</a:t>
            </a:r>
          </a:p>
          <a:p>
            <a:pPr marL="114300" indent="0">
              <a:buNone/>
            </a:pPr>
            <a:endParaRPr lang="pt-BR" sz="18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Planejo me tornar um </a:t>
            </a:r>
            <a:r>
              <a:rPr lang="pt-BR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 de jogos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ter meu próprio estúdio.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62814-B730-4A37-8B7C-3164418B53AF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8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Curiosidades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921B-1D4F-474E-9EAB-E9F52CD7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617" y="1489824"/>
            <a:ext cx="8368200" cy="3078900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Gosto de desenhar nos tempos vagos.</a:t>
            </a:r>
          </a:p>
          <a:p>
            <a:endParaRPr lang="pt-BR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consigo passar um dia sem escutar música.</a:t>
            </a:r>
          </a:p>
          <a:p>
            <a:endParaRPr lang="pt-BR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Tenho 2 cachorros: um pretinho chamado Lucky e um amarelo chamado Billy.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Gosto de desafios de matemática.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62814-B730-4A37-8B7C-3164418B53AF}"/>
              </a:ext>
            </a:extLst>
          </p:cNvPr>
          <p:cNvSpPr txBox="1"/>
          <p:nvPr/>
        </p:nvSpPr>
        <p:spPr>
          <a:xfrm>
            <a:off x="2286000" y="241919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93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311700" y="1673575"/>
            <a:ext cx="8520600" cy="11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Pessoal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1100133" y="3583035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 Henrique Soares da Conceição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242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</vt:lpstr>
      <vt:lpstr>Arial</vt:lpstr>
      <vt:lpstr>Times New Roman</vt:lpstr>
      <vt:lpstr>Wingdings 3</vt:lpstr>
      <vt:lpstr>Ion</vt:lpstr>
      <vt:lpstr>Apresentação Pessoal</vt:lpstr>
      <vt:lpstr>Informações pessoais</vt:lpstr>
      <vt:lpstr>Informações acadêmicas</vt:lpstr>
      <vt:lpstr>Área de atuação</vt:lpstr>
      <vt:lpstr>Curiosidades</vt:lpstr>
      <vt:lpstr>Apresentação Pessoal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Pessoal</dc:title>
  <cp:lastModifiedBy>Laboratório FIAP</cp:lastModifiedBy>
  <cp:revision>5</cp:revision>
  <dcterms:modified xsi:type="dcterms:W3CDTF">2024-08-14T20:40:04Z</dcterms:modified>
</cp:coreProperties>
</file>