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5A37E-4EC4-4828-9945-37508D43575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99E0-B5FA-4366-ADAD-57AF2BF4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4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90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2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9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4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F20BB7-29D4-4BD4-84D7-A50E4262D3C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4D5C39-3A9A-45FD-8D5B-1911C313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2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61949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8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742937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125195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42937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25195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574634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42937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125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67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a ski resort in Montana. They have just added an additional ski lift to accommodate their roughly 350,000 skiers annually. This has significantly risen the operating costs for them.  Using a more data driven approach, management would like to know if they are able to justify an increase to their ticket prices.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667108" y="3538875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premium charged over the average ticket by Big Mountain must be justified by the ratio of longer/ more lifts than on average in the park.</a:t>
            </a:r>
            <a:endParaRPr sz="1071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10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ticket price will only be raised as long as costs are offset by revenue made.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082232" y="196392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resort might be open too long to justify the higher price due to exclusivity of other resorts.</a:t>
            </a:r>
          </a:p>
          <a:p>
            <a:endParaRPr lang="en-AU" sz="1070" b="1" dirty="0"/>
          </a:p>
          <a:p>
            <a:r>
              <a:rPr lang="en-AU" sz="1070" b="1" dirty="0"/>
              <a:t>Price can only go so high before it becomes a deterrent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6114928" y="508517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from database</a:t>
            </a:r>
            <a:endParaRPr sz="107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623130" y="70712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645750" y="116632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08140" y="18959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54760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Director of Operations</a:t>
            </a:r>
          </a:p>
          <a:p>
            <a:r>
              <a:rPr lang="en-US" dirty="0"/>
              <a:t>Alesha Eisen, Database Manager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708140" y="540902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average does Big Mountain Resort have longer ski runs and/ or more lifts than other resorts that lead to higher operating costs and therefore would justify a higher price?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8A031-CDD5-4802-9FA2-3C2252514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564" y="570271"/>
            <a:ext cx="5477951" cy="2858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E2B28-E616-4302-960A-962E1B48ED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77" y="3537155"/>
            <a:ext cx="5842881" cy="2932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8910A-5D0D-42D3-88C3-F72D50D5C9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4" y="3537154"/>
            <a:ext cx="5163319" cy="2932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E95B4-A8D1-4AC0-8CC6-97DCF7910170}"/>
              </a:ext>
            </a:extLst>
          </p:cNvPr>
          <p:cNvSpPr txBox="1"/>
          <p:nvPr/>
        </p:nvSpPr>
        <p:spPr>
          <a:xfrm>
            <a:off x="6174658" y="1337583"/>
            <a:ext cx="492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price of $95 is suggested. Increase of $14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runs and a new chair lift would also be implemented.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cost per ticket holder of $7.86 is expected</a:t>
            </a:r>
          </a:p>
        </p:txBody>
      </p:sp>
    </p:spTree>
    <p:extLst>
      <p:ext uri="{BB962C8B-B14F-4D97-AF65-F5344CB8AC3E}">
        <p14:creationId xmlns:p14="http://schemas.microsoft.com/office/powerpoint/2010/main" val="260447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8103-A851-4513-AE70-9B4DC288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Comparison of Big Mountain against National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B111-3099-4B88-833A-F44141C6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72" y="1690688"/>
            <a:ext cx="4635500" cy="2463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923EC-6F8F-462F-A401-1CBF8314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2" y="1690688"/>
            <a:ext cx="4766877" cy="246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D28B7-5B75-421E-AFE7-6DDCC4B57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72" y="4154467"/>
            <a:ext cx="4641248" cy="246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BE717-8881-496A-B96F-CEA6A743C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272" y="4154467"/>
            <a:ext cx="4766877" cy="25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444-2C3D-4572-9DF2-9774590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Key features in model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255AF-C649-4491-BD90-BD2856CB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7" y="1389192"/>
            <a:ext cx="4119647" cy="319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B6706-DDB4-4312-9675-206E13FD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47" y="4802751"/>
            <a:ext cx="7591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B28C-15EB-48AF-8FDE-12C9F6F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443B-A5EA-44A0-92C2-7A64573A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  <a:p>
            <a:pPr lvl="1"/>
            <a:r>
              <a:rPr lang="en-US" dirty="0"/>
              <a:t>Other revenues received apart from tickets</a:t>
            </a:r>
          </a:p>
          <a:p>
            <a:pPr lvl="1"/>
            <a:r>
              <a:rPr lang="en-US" dirty="0"/>
              <a:t>Operating costs for each run</a:t>
            </a:r>
          </a:p>
          <a:p>
            <a:r>
              <a:rPr lang="en-US" dirty="0"/>
              <a:t>Key things to remember</a:t>
            </a:r>
          </a:p>
          <a:p>
            <a:pPr lvl="1"/>
            <a:r>
              <a:rPr lang="en-US" dirty="0"/>
              <a:t>Large skiable area</a:t>
            </a:r>
          </a:p>
          <a:p>
            <a:pPr lvl="1"/>
            <a:r>
              <a:rPr lang="en-US" dirty="0"/>
              <a:t>Long length of runs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36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587</Words>
  <Application>Microsoft Office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Quattrocento Sans</vt:lpstr>
      <vt:lpstr>Depth</vt:lpstr>
      <vt:lpstr>Problem Statement Worksheet (Hypothesis Formation)</vt:lpstr>
      <vt:lpstr>PowerPoint Presentation</vt:lpstr>
      <vt:lpstr>Comparison of Big Mountain against National</vt:lpstr>
      <vt:lpstr>Key features in model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Gerry Hernandez</dc:creator>
  <cp:lastModifiedBy>Gerry Hernandez</cp:lastModifiedBy>
  <cp:revision>3</cp:revision>
  <dcterms:created xsi:type="dcterms:W3CDTF">2021-04-24T05:45:01Z</dcterms:created>
  <dcterms:modified xsi:type="dcterms:W3CDTF">2021-04-24T06:05:34Z</dcterms:modified>
</cp:coreProperties>
</file>