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80" d="100"/>
          <a:sy n="80" d="100"/>
        </p:scale>
        <p:origin x="4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AF8A-6E05-E0B2-507F-68973C5D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298F7-4278-D032-E930-3950B8B13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E913-21F5-AB85-2BEE-0465FDF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DEFF-4E6E-BEB4-F547-134D98F4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CE31-B141-D473-D9E6-7FE173B1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C00-32BE-B917-C8DD-00A09F1C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4BEE3-8656-EBAD-3EB0-582EC953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5442-0150-FC08-1BF5-33516745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317A-ECF2-06BD-2B25-C46621B6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E267-35C3-D349-F549-52651FF8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50FE3-DD53-0126-D79D-E27AF0100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F0FBD-9E18-0BF8-6308-FE30B105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F838-7FB7-5B82-F606-4BCEA4EC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F268-AA35-FC7C-703F-0662EE44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8DE8-99B9-852C-6E47-1B2D5DBC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7970-33AD-5BCD-2506-F3AB8666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BC42-F488-0ED9-FD28-B13E12CE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EC85-FE98-6250-C8AB-8D4A2D82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01E7-4A7F-86D7-7CDD-FE49223C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EF3C-606A-3A25-266F-CC4B9D60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269-54F1-5137-FCD3-51D421C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17B57-9AE4-1431-62FD-779980E1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279D-BED8-23A8-508D-4BA994C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992D-8521-463E-BD35-30151ECB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9006-CDAD-EBE6-646F-32A38590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EF8A-5C6F-9861-39B4-7E63B675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57E0-05B2-AE7F-568B-CFFAA9E6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512C-A2AB-70C3-CD6A-BA94DF14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519D-8656-87BC-0149-635D181C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7E70-9FB3-E78F-239F-0551537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608A-2E2A-B069-8802-A3AFAC8A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2611-622F-A60E-C51B-D238E526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C325-26CB-DDED-36C4-600BDF03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44AE-E7E2-A099-ED01-B6D390FA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72E94-2A1C-6F39-36D6-9CEB7E751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237F4-D46A-78E7-EFA3-D3D9A7996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237AB-5108-6B5A-D568-3C88C583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A6C0-B92D-C4F6-F64C-C4550442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6F7BB-B5F2-5EBE-D973-F386F6DC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3833-4919-8C4C-7C68-DBDC75A1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04D2-2FC4-AA6E-019C-F3D06126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64761-6BDB-B679-DF23-8D2CD287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A26D-167A-C0BE-31E5-18686D6C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E30E3-6391-5124-1241-4AF72B4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A36BA-8D56-1CDE-F65E-BE10D4DD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DA7A-5748-581C-6A5D-CDD15130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AD6-2529-C352-EC47-D52287E6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42CB-0F69-9C76-5473-3E66D884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664C9-23E8-4D4A-5E19-B39DC1FA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576B-FB3A-1DFB-DD97-1D991C21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75EB-6B6D-8C48-AA0D-BEAEFE8A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A802-07AC-60FA-7470-643A4C07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622F-64A0-2D6E-3B30-27F913B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D9BA9-F803-ECB3-014A-B0FE4267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4474-16D9-84FF-F14A-5238DDD6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DC3C-340F-E922-1CC8-7054C35E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2919-A503-1FE2-B72D-22783E45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65413-C52C-C376-4160-240DCE75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D20B8-7E88-D16D-90A3-B97A6BC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76A7-99A6-4D33-3F84-0721BF56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D92D-DC4A-E27E-199B-594307A3E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7249-28A1-0445-A3C1-16C3C00BABB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D7B7-5733-1053-8D30-48081A95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EB0D-75EF-79AD-33A4-0D04493A3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D5BC-7C13-4448-8E06-58276754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0F02A-B51E-F62B-C029-F4ECA29D3B1D}"/>
              </a:ext>
            </a:extLst>
          </p:cNvPr>
          <p:cNvGrpSpPr/>
          <p:nvPr/>
        </p:nvGrpSpPr>
        <p:grpSpPr>
          <a:xfrm>
            <a:off x="6755037" y="1358797"/>
            <a:ext cx="2653124" cy="3054253"/>
            <a:chOff x="3799781" y="2928105"/>
            <a:chExt cx="2653124" cy="30542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19323A-C73D-D67D-9D6E-C8314A57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781" y="3231512"/>
              <a:ext cx="1088378" cy="275084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F973B7-53AA-2256-FCA5-7A389B4C47A8}"/>
                </a:ext>
              </a:extLst>
            </p:cNvPr>
            <p:cNvSpPr txBox="1"/>
            <p:nvPr/>
          </p:nvSpPr>
          <p:spPr>
            <a:xfrm>
              <a:off x="5170956" y="2967185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Tungsten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3E2381-F626-2E8F-E153-A59CC416D3E7}"/>
                </a:ext>
              </a:extLst>
            </p:cNvPr>
            <p:cNvSpPr txBox="1"/>
            <p:nvPr/>
          </p:nvSpPr>
          <p:spPr>
            <a:xfrm>
              <a:off x="5191265" y="3488905"/>
              <a:ext cx="126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Quartz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B6BF4B-AD95-3BA6-187B-A516ACD53D11}"/>
                </a:ext>
              </a:extLst>
            </p:cNvPr>
            <p:cNvSpPr/>
            <p:nvPr/>
          </p:nvSpPr>
          <p:spPr>
            <a:xfrm>
              <a:off x="4683448" y="2928105"/>
              <a:ext cx="532435" cy="382254"/>
            </a:xfrm>
            <a:custGeom>
              <a:avLst/>
              <a:gdLst>
                <a:gd name="connsiteX0" fmla="*/ 532435 w 532435"/>
                <a:gd name="connsiteY0" fmla="*/ 127611 h 382254"/>
                <a:gd name="connsiteX1" fmla="*/ 127321 w 532435"/>
                <a:gd name="connsiteY1" fmla="*/ 11865 h 382254"/>
                <a:gd name="connsiteX2" fmla="*/ 0 w 532435"/>
                <a:gd name="connsiteY2" fmla="*/ 382254 h 38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5" h="382254">
                  <a:moveTo>
                    <a:pt x="532435" y="127611"/>
                  </a:moveTo>
                  <a:cubicBezTo>
                    <a:pt x="374247" y="48518"/>
                    <a:pt x="216060" y="-30575"/>
                    <a:pt x="127321" y="11865"/>
                  </a:cubicBezTo>
                  <a:cubicBezTo>
                    <a:pt x="38582" y="54305"/>
                    <a:pt x="19291" y="218279"/>
                    <a:pt x="0" y="382254"/>
                  </a:cubicBezTo>
                </a:path>
              </a:pathLst>
            </a:cu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CAF4E3-41ED-B6F7-C81E-E23DF79A2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088" y="3673571"/>
              <a:ext cx="356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29FD1F7-20C7-9EEB-A40F-A08BFFA4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62" y="0"/>
            <a:ext cx="2891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Gahley</dc:creator>
  <cp:lastModifiedBy>Justin Gahley</cp:lastModifiedBy>
  <cp:revision>1</cp:revision>
  <dcterms:created xsi:type="dcterms:W3CDTF">2023-04-05T21:00:26Z</dcterms:created>
  <dcterms:modified xsi:type="dcterms:W3CDTF">2023-04-05T22:08:56Z</dcterms:modified>
</cp:coreProperties>
</file>