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0"/>
  </p:notesMasterIdLst>
  <p:sldIdLst>
    <p:sldId id="256" r:id="rId2"/>
    <p:sldId id="262" r:id="rId3"/>
    <p:sldId id="258" r:id="rId4"/>
    <p:sldId id="260" r:id="rId5"/>
    <p:sldId id="270" r:id="rId6"/>
    <p:sldId id="278" r:id="rId7"/>
    <p:sldId id="266" r:id="rId8"/>
    <p:sldId id="271" r:id="rId9"/>
  </p:sldIdLst>
  <p:sldSz cx="9144000" cy="5143500" type="screen16x9"/>
  <p:notesSz cx="6858000" cy="9144000"/>
  <p:embeddedFontLst>
    <p:embeddedFont>
      <p:font typeface="Abel" panose="02000506030000020004" pitchFamily="2" charset="0"/>
      <p:regular r:id="rId11"/>
    </p:embeddedFont>
    <p:embeddedFont>
      <p:font typeface="Barlow Semi Condensed" panose="00000506000000000000" pitchFamily="2" charset="0"/>
      <p:regular r:id="rId12"/>
      <p:bold r:id="rId13"/>
      <p:italic r:id="rId14"/>
      <p:boldItalic r:id="rId15"/>
    </p:embeddedFont>
    <p:embeddedFont>
      <p:font typeface="Barlow Semi Condensed Medium" panose="00000606000000000000" pitchFamily="2" charset="0"/>
      <p:regular r:id="rId16"/>
      <p:bold r:id="rId17"/>
      <p:italic r:id="rId18"/>
      <p:boldItalic r:id="rId19"/>
    </p:embeddedFont>
    <p:embeddedFont>
      <p:font typeface="Fjalla One" panose="02000506040000020004" pitchFamily="2"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997489-45E8-4F2D-B522-8C05FF37CBFB}" v="10" dt="2023-04-05T08:20:07.616"/>
  </p1510:revLst>
</p1510:revInfo>
</file>

<file path=ppt/tableStyles.xml><?xml version="1.0" encoding="utf-8"?>
<a:tblStyleLst xmlns:a="http://schemas.openxmlformats.org/drawingml/2006/main" def="{AE7AC1A3-7B9D-4485-820E-F64E6F495A2E}">
  <a:tblStyle styleId="{AE7AC1A3-7B9D-4485-820E-F64E6F495A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2" d="100"/>
          <a:sy n="162" d="100"/>
        </p:scale>
        <p:origin x="14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JJAWAL  SONI" userId="S::1000014658@dit.edu.in::8db9fa6b-2af1-4919-aab2-511f95540db6" providerId="AD" clId="Web-{E2997489-45E8-4F2D-B522-8C05FF37CBFB}"/>
    <pc:docChg chg="modSld">
      <pc:chgData name="UJJAWAL  SONI" userId="S::1000014658@dit.edu.in::8db9fa6b-2af1-4919-aab2-511f95540db6" providerId="AD" clId="Web-{E2997489-45E8-4F2D-B522-8C05FF37CBFB}" dt="2023-04-05T08:20:07.132" v="8" actId="20577"/>
      <pc:docMkLst>
        <pc:docMk/>
      </pc:docMkLst>
      <pc:sldChg chg="modSp">
        <pc:chgData name="UJJAWAL  SONI" userId="S::1000014658@dit.edu.in::8db9fa6b-2af1-4919-aab2-511f95540db6" providerId="AD" clId="Web-{E2997489-45E8-4F2D-B522-8C05FF37CBFB}" dt="2023-04-05T08:20:07.132" v="8" actId="20577"/>
        <pc:sldMkLst>
          <pc:docMk/>
          <pc:sldMk cId="0" sldId="270"/>
        </pc:sldMkLst>
        <pc:spChg chg="mod">
          <ac:chgData name="UJJAWAL  SONI" userId="S::1000014658@dit.edu.in::8db9fa6b-2af1-4919-aab2-511f95540db6" providerId="AD" clId="Web-{E2997489-45E8-4F2D-B522-8C05FF37CBFB}" dt="2023-04-05T08:20:07.132" v="8" actId="20577"/>
          <ac:spMkLst>
            <pc:docMk/>
            <pc:sldMk cId="0" sldId="270"/>
            <ac:spMk id="269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8" r:id="rId6"/>
    <p:sldLayoutId id="2147483659" r:id="rId7"/>
    <p:sldLayoutId id="2147483661" r:id="rId8"/>
    <p:sldLayoutId id="2147483664"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US2002/SSS"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044430" y="1698579"/>
            <a:ext cx="3792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500" dirty="0">
                <a:solidFill>
                  <a:schemeClr val="dk2"/>
                </a:solidFill>
              </a:rPr>
              <a:t>Shamir Secret Sharing Scheme</a:t>
            </a:r>
            <a:endParaRPr sz="4500" dirty="0">
              <a:solidFill>
                <a:schemeClr val="dk2"/>
              </a:solidFill>
            </a:endParaRPr>
          </a:p>
        </p:txBody>
      </p:sp>
      <p:sp>
        <p:nvSpPr>
          <p:cNvPr id="1885" name="Google Shape;1885;p35"/>
          <p:cNvSpPr txBox="1">
            <a:spLocks noGrp="1"/>
          </p:cNvSpPr>
          <p:nvPr>
            <p:ph type="subTitle" idx="1"/>
          </p:nvPr>
        </p:nvSpPr>
        <p:spPr>
          <a:xfrm>
            <a:off x="5274770" y="3485439"/>
            <a:ext cx="355218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500" dirty="0">
                <a:solidFill>
                  <a:schemeClr val="accent1"/>
                </a:solidFill>
              </a:rPr>
              <a:t>Protect your secrets, Preserve your peace </a:t>
            </a:r>
          </a:p>
          <a:p>
            <a:pPr marL="0" lvl="0" indent="0" algn="r" rtl="0">
              <a:spcBef>
                <a:spcPts val="0"/>
              </a:spcBef>
              <a:spcAft>
                <a:spcPts val="0"/>
              </a:spcAft>
              <a:buClr>
                <a:schemeClr val="dk1"/>
              </a:buClr>
              <a:buSzPts val="1100"/>
              <a:buFont typeface="Arial"/>
              <a:buNone/>
            </a:pPr>
            <a:r>
              <a:rPr lang="en-US" sz="2300" dirty="0">
                <a:solidFill>
                  <a:schemeClr val="accent1"/>
                </a:solidFill>
              </a:rPr>
              <a:t>– encrypt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Team Members</a:t>
            </a:r>
            <a:endParaRPr dirty="0"/>
          </a:p>
        </p:txBody>
      </p:sp>
      <p:sp>
        <p:nvSpPr>
          <p:cNvPr id="2225" name="Google Shape;2225;p41"/>
          <p:cNvSpPr txBox="1">
            <a:spLocks noGrp="1"/>
          </p:cNvSpPr>
          <p:nvPr>
            <p:ph type="subTitle" idx="1"/>
          </p:nvPr>
        </p:nvSpPr>
        <p:spPr>
          <a:xfrm>
            <a:off x="1709928" y="1545336"/>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Ujjawal Soni</a:t>
            </a:r>
            <a:endParaRPr dirty="0"/>
          </a:p>
        </p:txBody>
      </p:sp>
      <p:sp>
        <p:nvSpPr>
          <p:cNvPr id="2226" name="Google Shape;2226;p41"/>
          <p:cNvSpPr txBox="1">
            <a:spLocks noGrp="1"/>
          </p:cNvSpPr>
          <p:nvPr>
            <p:ph type="subTitle" idx="2"/>
          </p:nvPr>
        </p:nvSpPr>
        <p:spPr>
          <a:xfrm>
            <a:off x="1709928" y="1938528"/>
            <a:ext cx="19452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2"/>
                </a:solidFill>
                <a:latin typeface="Barlow Semi Condensed"/>
                <a:ea typeface="Barlow Semi Condensed"/>
                <a:cs typeface="Barlow Semi Condensed"/>
                <a:sym typeface="Barlow Semi Condensed"/>
              </a:rPr>
              <a:t>SAP: 1000014658</a:t>
            </a:r>
          </a:p>
          <a:p>
            <a:pPr marL="0" lvl="0" indent="0" algn="l" rtl="0">
              <a:spcBef>
                <a:spcPts val="0"/>
              </a:spcBef>
              <a:spcAft>
                <a:spcPts val="0"/>
              </a:spcAft>
              <a:buNone/>
            </a:pPr>
            <a:r>
              <a:rPr lang="en" sz="1600" dirty="0"/>
              <a:t>Roll: 200102194</a:t>
            </a:r>
            <a:endParaRPr dirty="0">
              <a:latin typeface="Barlow Semi Condensed"/>
              <a:ea typeface="Barlow Semi Condensed"/>
              <a:cs typeface="Barlow Semi Condensed"/>
              <a:sym typeface="Barlow Semi Condensed"/>
            </a:endParaRPr>
          </a:p>
        </p:txBody>
      </p:sp>
      <p:sp>
        <p:nvSpPr>
          <p:cNvPr id="2227" name="Google Shape;2227;p41"/>
          <p:cNvSpPr txBox="1">
            <a:spLocks noGrp="1"/>
          </p:cNvSpPr>
          <p:nvPr>
            <p:ph type="subTitle" idx="3"/>
          </p:nvPr>
        </p:nvSpPr>
        <p:spPr>
          <a:xfrm>
            <a:off x="5468112" y="1545336"/>
            <a:ext cx="194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Rituvij Kaushik</a:t>
            </a:r>
            <a:endParaRPr dirty="0"/>
          </a:p>
        </p:txBody>
      </p:sp>
      <p:sp>
        <p:nvSpPr>
          <p:cNvPr id="2228" name="Google Shape;2228;p41"/>
          <p:cNvSpPr txBox="1">
            <a:spLocks noGrp="1"/>
          </p:cNvSpPr>
          <p:nvPr>
            <p:ph type="subTitle" idx="4"/>
          </p:nvPr>
        </p:nvSpPr>
        <p:spPr>
          <a:xfrm>
            <a:off x="5468112" y="1938528"/>
            <a:ext cx="19476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solidFill>
                  <a:schemeClr val="dk2"/>
                </a:solidFill>
                <a:latin typeface="Barlow Semi Condensed"/>
                <a:ea typeface="Barlow Semi Condensed"/>
                <a:cs typeface="Barlow Semi Condensed"/>
                <a:sym typeface="Barlow Semi Condensed"/>
              </a:rPr>
              <a:t>SAP: 1000014652</a:t>
            </a:r>
          </a:p>
          <a:p>
            <a:pPr marL="0" lvl="0" indent="0" algn="l" rtl="0">
              <a:spcBef>
                <a:spcPts val="0"/>
              </a:spcBef>
              <a:spcAft>
                <a:spcPts val="0"/>
              </a:spcAft>
              <a:buNone/>
            </a:pPr>
            <a:r>
              <a:rPr lang="en-IN" sz="1600" dirty="0"/>
              <a:t>Roll: 200102202</a:t>
            </a:r>
            <a:endParaRPr lang="en-IN" sz="1600" dirty="0">
              <a:latin typeface="Barlow Semi Condensed"/>
              <a:ea typeface="Barlow Semi Condensed"/>
              <a:cs typeface="Barlow Semi Condensed"/>
              <a:sym typeface="Barlow Semi Condensed"/>
            </a:endParaRPr>
          </a:p>
        </p:txBody>
      </p:sp>
      <p:sp>
        <p:nvSpPr>
          <p:cNvPr id="2229" name="Google Shape;2229;p41"/>
          <p:cNvSpPr txBox="1">
            <a:spLocks noGrp="1"/>
          </p:cNvSpPr>
          <p:nvPr>
            <p:ph type="subTitle" idx="5"/>
          </p:nvPr>
        </p:nvSpPr>
        <p:spPr>
          <a:xfrm>
            <a:off x="2825496" y="3200400"/>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Aditya Gahlot</a:t>
            </a:r>
            <a:endParaRPr dirty="0"/>
          </a:p>
        </p:txBody>
      </p:sp>
      <p:sp>
        <p:nvSpPr>
          <p:cNvPr id="2230" name="Google Shape;2230;p41"/>
          <p:cNvSpPr txBox="1">
            <a:spLocks noGrp="1"/>
          </p:cNvSpPr>
          <p:nvPr>
            <p:ph type="subTitle" idx="6"/>
          </p:nvPr>
        </p:nvSpPr>
        <p:spPr>
          <a:xfrm>
            <a:off x="2825496" y="3593592"/>
            <a:ext cx="19452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solidFill>
                  <a:schemeClr val="dk2"/>
                </a:solidFill>
                <a:latin typeface="Barlow Semi Condensed"/>
                <a:ea typeface="Barlow Semi Condensed"/>
                <a:cs typeface="Barlow Semi Condensed"/>
                <a:sym typeface="Barlow Semi Condensed"/>
              </a:rPr>
              <a:t>SAP: 1000014163</a:t>
            </a:r>
          </a:p>
          <a:p>
            <a:pPr marL="0" lvl="0" indent="0" algn="l" rtl="0">
              <a:spcBef>
                <a:spcPts val="0"/>
              </a:spcBef>
              <a:spcAft>
                <a:spcPts val="0"/>
              </a:spcAft>
              <a:buNone/>
            </a:pPr>
            <a:r>
              <a:rPr lang="en-IN" sz="1600" dirty="0"/>
              <a:t>Roll: 200102117</a:t>
            </a:r>
            <a:endParaRPr lang="en-IN" sz="1600" dirty="0">
              <a:latin typeface="Barlow Semi Condensed"/>
              <a:ea typeface="Barlow Semi Condensed"/>
              <a:cs typeface="Barlow Semi Condensed"/>
              <a:sym typeface="Barlow Semi Condensed"/>
            </a:endParaRPr>
          </a:p>
        </p:txBody>
      </p:sp>
      <p:sp>
        <p:nvSpPr>
          <p:cNvPr id="2231" name="Google Shape;2231;p41"/>
          <p:cNvSpPr txBox="1">
            <a:spLocks noGrp="1"/>
          </p:cNvSpPr>
          <p:nvPr>
            <p:ph type="subTitle" idx="7"/>
          </p:nvPr>
        </p:nvSpPr>
        <p:spPr>
          <a:xfrm>
            <a:off x="6464808" y="3200400"/>
            <a:ext cx="19935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Malladi Adarsh</a:t>
            </a:r>
            <a:endParaRPr dirty="0"/>
          </a:p>
        </p:txBody>
      </p:sp>
      <p:sp>
        <p:nvSpPr>
          <p:cNvPr id="2232" name="Google Shape;2232;p41"/>
          <p:cNvSpPr txBox="1">
            <a:spLocks noGrp="1"/>
          </p:cNvSpPr>
          <p:nvPr>
            <p:ph type="subTitle" idx="8"/>
          </p:nvPr>
        </p:nvSpPr>
        <p:spPr>
          <a:xfrm>
            <a:off x="6464808" y="3593592"/>
            <a:ext cx="19935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solidFill>
                  <a:schemeClr val="dk2"/>
                </a:solidFill>
                <a:latin typeface="Barlow Semi Condensed"/>
                <a:ea typeface="Barlow Semi Condensed"/>
                <a:cs typeface="Barlow Semi Condensed"/>
                <a:sym typeface="Barlow Semi Condensed"/>
              </a:rPr>
              <a:t>SAP: 1000015153</a:t>
            </a:r>
          </a:p>
          <a:p>
            <a:pPr marL="0" lvl="0" indent="0" algn="l" rtl="0">
              <a:spcBef>
                <a:spcPts val="0"/>
              </a:spcBef>
              <a:spcAft>
                <a:spcPts val="0"/>
              </a:spcAft>
              <a:buNone/>
            </a:pPr>
            <a:r>
              <a:rPr lang="en-IN" sz="1600" dirty="0"/>
              <a:t>Roll: 200105026</a:t>
            </a:r>
            <a:endParaRPr lang="en-IN" sz="1600" dirty="0">
              <a:latin typeface="Barlow Semi Condensed"/>
              <a:ea typeface="Barlow Semi Condensed"/>
              <a:cs typeface="Barlow Semi Condensed"/>
              <a:sym typeface="Barlow Semi Condensed"/>
            </a:endParaRPr>
          </a:p>
        </p:txBody>
      </p:sp>
      <p:sp>
        <p:nvSpPr>
          <p:cNvPr id="2233" name="Google Shape;2233;p41"/>
          <p:cNvSpPr txBox="1"/>
          <p:nvPr/>
        </p:nvSpPr>
        <p:spPr>
          <a:xfrm>
            <a:off x="512064"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234" name="Google Shape;2234;p41"/>
          <p:cNvSpPr txBox="1"/>
          <p:nvPr/>
        </p:nvSpPr>
        <p:spPr>
          <a:xfrm>
            <a:off x="1623369"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2235" name="Google Shape;2235;p41"/>
          <p:cNvSpPr txBox="1"/>
          <p:nvPr/>
        </p:nvSpPr>
        <p:spPr>
          <a:xfrm>
            <a:off x="5263298"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04</a:t>
            </a:r>
            <a:endParaRPr sz="7200">
              <a:solidFill>
                <a:schemeClr val="accent1"/>
              </a:solidFill>
              <a:latin typeface="Fjalla One"/>
              <a:ea typeface="Fjalla One"/>
              <a:cs typeface="Fjalla One"/>
              <a:sym typeface="Fjalla One"/>
            </a:endParaRPr>
          </a:p>
        </p:txBody>
      </p:sp>
      <p:sp>
        <p:nvSpPr>
          <p:cNvPr id="2236" name="Google Shape;2236;p41"/>
          <p:cNvSpPr txBox="1"/>
          <p:nvPr/>
        </p:nvSpPr>
        <p:spPr>
          <a:xfrm>
            <a:off x="4268116"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39" name="Google Shape;2139;p37"/>
          <p:cNvSpPr txBox="1">
            <a:spLocks noGrp="1"/>
          </p:cNvSpPr>
          <p:nvPr>
            <p:ph type="subTitle" idx="2"/>
          </p:nvPr>
        </p:nvSpPr>
        <p:spPr>
          <a:xfrm>
            <a:off x="1664208" y="713232"/>
            <a:ext cx="2658666"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Overview &amp; Importance of Shamir secret sharing scheme.</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Introduction</a:t>
            </a:r>
            <a:endParaRPr dirty="0"/>
          </a:p>
        </p:txBody>
      </p:sp>
      <p:sp>
        <p:nvSpPr>
          <p:cNvPr id="2141" name="Google Shape;2141;p37"/>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Working</a:t>
            </a:r>
            <a:endParaRPr dirty="0"/>
          </a:p>
        </p:txBody>
      </p:sp>
      <p:sp>
        <p:nvSpPr>
          <p:cNvPr id="2142" name="Google Shape;2142;p37"/>
          <p:cNvSpPr txBox="1">
            <a:spLocks noGrp="1"/>
          </p:cNvSpPr>
          <p:nvPr>
            <p:ph type="subTitle" idx="4"/>
          </p:nvPr>
        </p:nvSpPr>
        <p:spPr>
          <a:xfrm>
            <a:off x="1664208" y="179222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How Shamir scheme works.</a:t>
            </a:r>
            <a:endParaRPr dirty="0"/>
          </a:p>
        </p:txBody>
      </p:sp>
      <p:sp>
        <p:nvSpPr>
          <p:cNvPr id="2143" name="Google Shape;2143;p37"/>
          <p:cNvSpPr txBox="1">
            <a:spLocks noGrp="1"/>
          </p:cNvSpPr>
          <p:nvPr>
            <p:ph type="subTitle" idx="5"/>
          </p:nvPr>
        </p:nvSpPr>
        <p:spPr>
          <a:xfrm>
            <a:off x="1664208" y="2587752"/>
            <a:ext cx="2898242"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Application &amp; Implementation</a:t>
            </a:r>
            <a:endParaRPr dirty="0"/>
          </a:p>
        </p:txBody>
      </p:sp>
      <p:sp>
        <p:nvSpPr>
          <p:cNvPr id="2144" name="Google Shape;2144;p37"/>
          <p:cNvSpPr txBox="1">
            <a:spLocks noGrp="1"/>
          </p:cNvSpPr>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Limitations &amp; use case examples of Shamir scheme.</a:t>
            </a:r>
            <a:endParaRPr dirty="0"/>
          </a:p>
        </p:txBody>
      </p:sp>
      <p:sp>
        <p:nvSpPr>
          <p:cNvPr id="2145" name="Google Shape;2145;p37"/>
          <p:cNvSpPr txBox="1">
            <a:spLocks noGrp="1"/>
          </p:cNvSpPr>
          <p:nvPr>
            <p:ph type="subTitle" idx="7"/>
          </p:nvPr>
        </p:nvSpPr>
        <p:spPr>
          <a:xfrm>
            <a:off x="1664208" y="36667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Conclusion</a:t>
            </a:r>
            <a:endParaRPr dirty="0"/>
          </a:p>
        </p:txBody>
      </p:sp>
      <p:sp>
        <p:nvSpPr>
          <p:cNvPr id="2146" name="Google Shape;2146;p37"/>
          <p:cNvSpPr txBox="1">
            <a:spLocks noGrp="1"/>
          </p:cNvSpPr>
          <p:nvPr>
            <p:ph type="subTitle" idx="8"/>
          </p:nvPr>
        </p:nvSpPr>
        <p:spPr>
          <a:xfrm>
            <a:off x="1664208" y="395020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Future developments and potential improvements.</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1"/>
          </p:nvPr>
        </p:nvSpPr>
        <p:spPr>
          <a:xfrm>
            <a:off x="2167128" y="2788624"/>
            <a:ext cx="4809600" cy="11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The Shamir Secret Sharing Scheme is a method for splitting a secret into multiple shares so that no single person has access to the complete secret. Importance of secret sharing schemes: Secret sharing schemes can be used to protect sensitive information in a variety of applications, such as secure communications, cryptographic key management, and access control.</a:t>
            </a:r>
            <a:endParaRPr dirty="0">
              <a:latin typeface="Barlow Semi Condensed"/>
              <a:ea typeface="Barlow Semi Condensed"/>
              <a:cs typeface="Barlow Semi Condensed"/>
              <a:sym typeface="Barlow Semi Condensed"/>
            </a:endParaRPr>
          </a:p>
        </p:txBody>
      </p:sp>
      <p:grpSp>
        <p:nvGrpSpPr>
          <p:cNvPr id="2162" name="Google Shape;2162;p39"/>
          <p:cNvGrpSpPr/>
          <p:nvPr/>
        </p:nvGrpSpPr>
        <p:grpSpPr>
          <a:xfrm>
            <a:off x="3732436" y="261444"/>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2"/>
              </a:solidFill>
              <a:latin typeface="Abel"/>
              <a:ea typeface="Abel"/>
              <a:cs typeface="Abel"/>
              <a:sym typeface="Abel"/>
            </a:endParaRPr>
          </a:p>
        </p:txBody>
      </p:sp>
      <p:grpSp>
        <p:nvGrpSpPr>
          <p:cNvPr id="2166" name="Google Shape;2166;p39"/>
          <p:cNvGrpSpPr/>
          <p:nvPr/>
        </p:nvGrpSpPr>
        <p:grpSpPr>
          <a:xfrm>
            <a:off x="4276037" y="82274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212552"/>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t>WORKING</a:t>
            </a:r>
            <a:endParaRPr dirty="0"/>
          </a:p>
        </p:txBody>
      </p:sp>
      <p:sp>
        <p:nvSpPr>
          <p:cNvPr id="2695" name="Google Shape;2695;p49"/>
          <p:cNvSpPr txBox="1"/>
          <p:nvPr/>
        </p:nvSpPr>
        <p:spPr>
          <a:xfrm>
            <a:off x="1005450" y="1056012"/>
            <a:ext cx="2219400"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900" dirty="0">
                <a:solidFill>
                  <a:schemeClr val="dk2"/>
                </a:solidFill>
                <a:latin typeface="Barlow Semi Condensed"/>
                <a:ea typeface="Barlow Semi Condensed"/>
                <a:cs typeface="Barlow Semi Condensed"/>
                <a:sym typeface="Barlow Semi Condensed"/>
              </a:rPr>
              <a:t>The Shamir secret sharing scheme is a method of dividing a secret into multiple shares, such that the secret can only be reconstructed if enough shares are combined.</a:t>
            </a:r>
            <a:endParaRPr sz="900" dirty="0">
              <a:solidFill>
                <a:schemeClr val="dk2"/>
              </a:solidFill>
              <a:latin typeface="Barlow Semi Condensed"/>
              <a:ea typeface="Barlow Semi Condensed"/>
              <a:cs typeface="Barlow Semi Condensed"/>
              <a:sym typeface="Barlow Semi Condensed"/>
            </a:endParaRPr>
          </a:p>
        </p:txBody>
      </p:sp>
      <p:sp>
        <p:nvSpPr>
          <p:cNvPr id="2696" name="Google Shape;2696;p49"/>
          <p:cNvSpPr txBox="1"/>
          <p:nvPr/>
        </p:nvSpPr>
        <p:spPr>
          <a:xfrm>
            <a:off x="4281250" y="1032416"/>
            <a:ext cx="2219400"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900" dirty="0">
                <a:solidFill>
                  <a:schemeClr val="dk2"/>
                </a:solidFill>
                <a:latin typeface="Barlow Semi Condensed"/>
                <a:ea typeface="Barlow Semi Condensed"/>
                <a:cs typeface="Barlow Semi Condensed"/>
                <a:sym typeface="Barlow Semi Condensed"/>
              </a:rPr>
              <a:t>To reconstruct the secret, at least k shares are required, where k is a predetermined threshold value. The secret can be reconstructed by using Lagrange interpolation to reconstruct the polynomial from the k shares, and then evaluating the polynomial at x=0 to obtain the secret.</a:t>
            </a:r>
            <a:endParaRPr sz="900" dirty="0">
              <a:solidFill>
                <a:schemeClr val="dk2"/>
              </a:solidFill>
              <a:latin typeface="Barlow Semi Condensed"/>
              <a:ea typeface="Barlow Semi Condensed"/>
              <a:cs typeface="Barlow Semi Condensed"/>
              <a:sym typeface="Barlow Semi Condensed"/>
            </a:endParaRPr>
          </a:p>
        </p:txBody>
      </p:sp>
      <p:sp>
        <p:nvSpPr>
          <p:cNvPr id="2697" name="Google Shape;2697;p49"/>
          <p:cNvSpPr txBox="1"/>
          <p:nvPr/>
        </p:nvSpPr>
        <p:spPr>
          <a:xfrm>
            <a:off x="2643350" y="3703104"/>
            <a:ext cx="2219400" cy="1114155"/>
          </a:xfrm>
          <a:prstGeom prst="rect">
            <a:avLst/>
          </a:prstGeom>
          <a:noFill/>
          <a:ln>
            <a:noFill/>
          </a:ln>
        </p:spPr>
        <p:txBody>
          <a:bodyPr spcFirstLastPara="1" wrap="square" lIns="91425" tIns="91425" rIns="91425" bIns="91425" anchor="t" anchorCtr="0">
            <a:noAutofit/>
          </a:bodyPr>
          <a:lstStyle/>
          <a:p>
            <a:pPr algn="ctr"/>
            <a:r>
              <a:rPr lang="en-US" sz="900" dirty="0">
                <a:solidFill>
                  <a:schemeClr val="dk2"/>
                </a:solidFill>
                <a:latin typeface="Barlow Semi Condensed"/>
                <a:ea typeface="Barlow Semi Condensed"/>
                <a:cs typeface="Barlow Semi Condensed"/>
                <a:sym typeface="Barlow Semi Condensed"/>
              </a:rPr>
              <a:t>The scheme works by generating a polynomial of degree k-1, where k is the total number of threshold, with the secret as the constant term. Each share is a point on this polynomial and is generated by evaluating the polynomial at a distinct x-coordinate.</a:t>
            </a:r>
            <a:endParaRPr sz="900" dirty="0">
              <a:solidFill>
                <a:schemeClr val="dk2"/>
              </a:solidFill>
              <a:latin typeface="Barlow Semi Condensed"/>
              <a:ea typeface="Barlow Semi Condensed"/>
              <a:cs typeface="Barlow Semi Condensed"/>
              <a:sym typeface="Barlow Semi Condensed"/>
            </a:endParaRPr>
          </a:p>
        </p:txBody>
      </p:sp>
      <p:sp>
        <p:nvSpPr>
          <p:cNvPr id="2698" name="Google Shape;2698;p49"/>
          <p:cNvSpPr txBox="1"/>
          <p:nvPr/>
        </p:nvSpPr>
        <p:spPr>
          <a:xfrm>
            <a:off x="5919150" y="3703104"/>
            <a:ext cx="2219400" cy="111415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900" dirty="0">
                <a:solidFill>
                  <a:schemeClr val="dk2"/>
                </a:solidFill>
                <a:latin typeface="Barlow Semi Condensed"/>
                <a:ea typeface="Barlow Semi Condensed"/>
                <a:cs typeface="Barlow Semi Condensed"/>
                <a:sym typeface="Barlow Semi Condensed"/>
              </a:rPr>
              <a:t>The Shamir secret sharing scheme has applications in a variety of fields, including cryptography, key management, and secure multi-party computation. It is widely used in secure data storage and communication, as it allows for the sharing of sensitive information without any single party having complete access to the secret</a:t>
            </a:r>
            <a:endParaRPr sz="900" dirty="0">
              <a:solidFill>
                <a:schemeClr val="dk2"/>
              </a:solidFill>
              <a:latin typeface="Barlow Semi Condensed"/>
              <a:ea typeface="Barlow Semi Condensed"/>
              <a:cs typeface="Barlow Semi Condensed"/>
              <a:sym typeface="Barlow Semi Condensed"/>
            </a:endParaRPr>
          </a:p>
        </p:txBody>
      </p:sp>
      <p:grpSp>
        <p:nvGrpSpPr>
          <p:cNvPr id="2699" name="Google Shape;2699;p49"/>
          <p:cNvGrpSpPr/>
          <p:nvPr/>
        </p:nvGrpSpPr>
        <p:grpSpPr>
          <a:xfrm>
            <a:off x="1620199" y="2106974"/>
            <a:ext cx="5900364" cy="1517351"/>
            <a:chOff x="1621724" y="2106974"/>
            <a:chExt cx="5900364" cy="1517351"/>
          </a:xfrm>
        </p:grpSpPr>
        <p:grpSp>
          <p:nvGrpSpPr>
            <p:cNvPr id="2700" name="Google Shape;2700;p49"/>
            <p:cNvGrpSpPr/>
            <p:nvPr/>
          </p:nvGrpSpPr>
          <p:grpSpPr>
            <a:xfrm>
              <a:off x="2604811" y="2884996"/>
              <a:ext cx="4021725" cy="538"/>
              <a:chOff x="3762462" y="2553002"/>
              <a:chExt cx="1121570" cy="150"/>
            </a:xfrm>
          </p:grpSpPr>
          <p:cxnSp>
            <p:nvCxnSpPr>
              <p:cNvPr id="2701" name="Google Shape;2701;p49"/>
              <p:cNvCxnSpPr/>
              <p:nvPr/>
            </p:nvCxnSpPr>
            <p:spPr>
              <a:xfrm>
                <a:off x="4195395"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2" name="Google Shape;2702;p49"/>
              <p:cNvCxnSpPr/>
              <p:nvPr/>
            </p:nvCxnSpPr>
            <p:spPr>
              <a:xfrm>
                <a:off x="4652432"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3" name="Google Shape;2703;p49"/>
              <p:cNvCxnSpPr>
                <a:stCxn id="2704" idx="6"/>
                <a:endCxn id="2705" idx="2"/>
              </p:cNvCxnSpPr>
              <p:nvPr/>
            </p:nvCxnSpPr>
            <p:spPr>
              <a:xfrm>
                <a:off x="3762462" y="2553152"/>
                <a:ext cx="183000" cy="0"/>
              </a:xfrm>
              <a:prstGeom prst="straightConnector1">
                <a:avLst/>
              </a:prstGeom>
              <a:noFill/>
              <a:ln w="9525" cap="flat" cmpd="sng">
                <a:solidFill>
                  <a:srgbClr val="595959"/>
                </a:solidFill>
                <a:prstDash val="solid"/>
                <a:round/>
                <a:headEnd type="none" w="med" len="med"/>
                <a:tailEnd type="none" w="med" len="med"/>
              </a:ln>
            </p:spPr>
          </p:cxnSp>
        </p:grpSp>
        <p:cxnSp>
          <p:nvCxnSpPr>
            <p:cNvPr id="2706" name="Google Shape;2706;p49"/>
            <p:cNvCxnSpPr/>
            <p:nvPr/>
          </p:nvCxnSpPr>
          <p:spPr>
            <a:xfrm>
              <a:off x="3752008" y="3186309"/>
              <a:ext cx="0" cy="358221"/>
            </a:xfrm>
            <a:prstGeom prst="straightConnector1">
              <a:avLst/>
            </a:prstGeom>
            <a:noFill/>
            <a:ln w="9525" cap="flat" cmpd="sng">
              <a:solidFill>
                <a:schemeClr val="dk2"/>
              </a:solidFill>
              <a:prstDash val="solid"/>
              <a:round/>
              <a:headEnd type="none" w="med" len="med"/>
              <a:tailEnd type="none" w="med" len="med"/>
            </a:ln>
          </p:spPr>
        </p:cxnSp>
        <p:grpSp>
          <p:nvGrpSpPr>
            <p:cNvPr id="2707" name="Google Shape;2707;p49"/>
            <p:cNvGrpSpPr/>
            <p:nvPr/>
          </p:nvGrpSpPr>
          <p:grpSpPr>
            <a:xfrm>
              <a:off x="3261117" y="2393765"/>
              <a:ext cx="983055" cy="983055"/>
              <a:chOff x="3347725" y="2480342"/>
              <a:chExt cx="810032" cy="810032"/>
            </a:xfrm>
          </p:grpSpPr>
          <p:sp>
            <p:nvSpPr>
              <p:cNvPr id="2705" name="Google Shape;2705;p49"/>
              <p:cNvSpPr/>
              <p:nvPr/>
            </p:nvSpPr>
            <p:spPr>
              <a:xfrm>
                <a:off x="3347725" y="2480342"/>
                <a:ext cx="810032" cy="810032"/>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9"/>
              <p:cNvSpPr/>
              <p:nvPr/>
            </p:nvSpPr>
            <p:spPr>
              <a:xfrm>
                <a:off x="3451091" y="2583719"/>
                <a:ext cx="603490" cy="60349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09" name="Google Shape;2709;p49"/>
            <p:cNvCxnSpPr>
              <a:stCxn id="2710" idx="0"/>
            </p:cNvCxnSpPr>
            <p:nvPr/>
          </p:nvCxnSpPr>
          <p:spPr>
            <a:xfrm rot="10800000">
              <a:off x="5391613" y="2122099"/>
              <a:ext cx="0" cy="396900"/>
            </a:xfrm>
            <a:prstGeom prst="straightConnector1">
              <a:avLst/>
            </a:prstGeom>
            <a:noFill/>
            <a:ln w="9525" cap="flat" cmpd="sng">
              <a:solidFill>
                <a:schemeClr val="dk2"/>
              </a:solidFill>
              <a:prstDash val="solid"/>
              <a:round/>
              <a:headEnd type="none" w="med" len="med"/>
              <a:tailEnd type="none" w="med" len="med"/>
            </a:ln>
          </p:spPr>
        </p:cxnSp>
        <p:grpSp>
          <p:nvGrpSpPr>
            <p:cNvPr id="2711" name="Google Shape;2711;p49"/>
            <p:cNvGrpSpPr/>
            <p:nvPr/>
          </p:nvGrpSpPr>
          <p:grpSpPr>
            <a:xfrm>
              <a:off x="4899976" y="2393376"/>
              <a:ext cx="983044" cy="983044"/>
              <a:chOff x="4987056" y="2480342"/>
              <a:chExt cx="808956" cy="808956"/>
            </a:xfrm>
          </p:grpSpPr>
          <p:sp>
            <p:nvSpPr>
              <p:cNvPr id="2712" name="Google Shape;2712;p49"/>
              <p:cNvSpPr/>
              <p:nvPr/>
            </p:nvSpPr>
            <p:spPr>
              <a:xfrm>
                <a:off x="4987056" y="2480342"/>
                <a:ext cx="808956" cy="808956"/>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9"/>
              <p:cNvSpPr/>
              <p:nvPr/>
            </p:nvSpPr>
            <p:spPr>
              <a:xfrm>
                <a:off x="5090423" y="2583719"/>
                <a:ext cx="602414" cy="60241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13" name="Google Shape;2713;p49"/>
            <p:cNvCxnSpPr/>
            <p:nvPr/>
          </p:nvCxnSpPr>
          <p:spPr>
            <a:xfrm>
              <a:off x="7031106" y="3186309"/>
              <a:ext cx="0" cy="357146"/>
            </a:xfrm>
            <a:prstGeom prst="straightConnector1">
              <a:avLst/>
            </a:prstGeom>
            <a:noFill/>
            <a:ln w="9525" cap="flat" cmpd="sng">
              <a:solidFill>
                <a:schemeClr val="dk2"/>
              </a:solidFill>
              <a:prstDash val="solid"/>
              <a:round/>
              <a:headEnd type="none" w="med" len="med"/>
              <a:tailEnd type="none" w="med" len="med"/>
            </a:ln>
          </p:spPr>
        </p:cxnSp>
        <p:grpSp>
          <p:nvGrpSpPr>
            <p:cNvPr id="2714" name="Google Shape;2714;p49"/>
            <p:cNvGrpSpPr/>
            <p:nvPr/>
          </p:nvGrpSpPr>
          <p:grpSpPr>
            <a:xfrm>
              <a:off x="6539045" y="2393178"/>
              <a:ext cx="983044" cy="983044"/>
              <a:chOff x="6626363" y="2480342"/>
              <a:chExt cx="808956" cy="808956"/>
            </a:xfrm>
          </p:grpSpPr>
          <p:sp>
            <p:nvSpPr>
              <p:cNvPr id="2715" name="Google Shape;2715;p49"/>
              <p:cNvSpPr/>
              <p:nvPr/>
            </p:nvSpPr>
            <p:spPr>
              <a:xfrm>
                <a:off x="6626363" y="2480342"/>
                <a:ext cx="808956" cy="80895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9"/>
              <p:cNvSpPr/>
              <p:nvPr/>
            </p:nvSpPr>
            <p:spPr>
              <a:xfrm>
                <a:off x="6729729" y="2583719"/>
                <a:ext cx="602414" cy="602414"/>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17" name="Google Shape;2717;p49"/>
            <p:cNvCxnSpPr>
              <a:stCxn id="2718" idx="0"/>
            </p:cNvCxnSpPr>
            <p:nvPr/>
          </p:nvCxnSpPr>
          <p:spPr>
            <a:xfrm rot="10800000">
              <a:off x="2113432"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719" name="Google Shape;2719;p49"/>
            <p:cNvGrpSpPr/>
            <p:nvPr/>
          </p:nvGrpSpPr>
          <p:grpSpPr>
            <a:xfrm>
              <a:off x="1621724" y="2393805"/>
              <a:ext cx="983087" cy="983459"/>
              <a:chOff x="1708681" y="2480698"/>
              <a:chExt cx="809125" cy="809432"/>
            </a:xfrm>
          </p:grpSpPr>
          <p:sp>
            <p:nvSpPr>
              <p:cNvPr id="2704" name="Google Shape;2704;p49"/>
              <p:cNvSpPr/>
              <p:nvPr/>
            </p:nvSpPr>
            <p:spPr>
              <a:xfrm>
                <a:off x="1708681" y="2480698"/>
                <a:ext cx="809125" cy="809432"/>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9"/>
              <p:cNvSpPr/>
              <p:nvPr/>
            </p:nvSpPr>
            <p:spPr>
              <a:xfrm>
                <a:off x="1812063" y="2584091"/>
                <a:ext cx="602631" cy="602631"/>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0" name="Google Shape;2720;p49"/>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9"/>
            <p:cNvSpPr/>
            <p:nvPr/>
          </p:nvSpPr>
          <p:spPr>
            <a:xfrm>
              <a:off x="5351645" y="2106974"/>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9"/>
            <p:cNvSpPr/>
            <p:nvPr/>
          </p:nvSpPr>
          <p:spPr>
            <a:xfrm>
              <a:off x="3711575"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9"/>
            <p:cNvSpPr/>
            <p:nvPr/>
          </p:nvSpPr>
          <p:spPr>
            <a:xfrm>
              <a:off x="6990966"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4" name="Google Shape;2724;p49"/>
          <p:cNvSpPr txBox="1"/>
          <p:nvPr/>
        </p:nvSpPr>
        <p:spPr>
          <a:xfrm>
            <a:off x="1762947" y="2723910"/>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lt1"/>
                </a:solidFill>
                <a:latin typeface="Barlow Semi Condensed Medium"/>
                <a:ea typeface="Barlow Semi Condensed Medium"/>
                <a:cs typeface="Barlow Semi Condensed Medium"/>
                <a:sym typeface="Barlow Semi Condensed Medium"/>
              </a:rPr>
              <a:t>1</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725" name="Google Shape;2725;p49"/>
          <p:cNvSpPr txBox="1"/>
          <p:nvPr/>
        </p:nvSpPr>
        <p:spPr>
          <a:xfrm>
            <a:off x="34008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2</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726" name="Google Shape;2726;p49"/>
          <p:cNvSpPr txBox="1"/>
          <p:nvPr/>
        </p:nvSpPr>
        <p:spPr>
          <a:xfrm>
            <a:off x="50387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lt1"/>
                </a:solidFill>
                <a:latin typeface="Barlow Semi Condensed Medium"/>
                <a:ea typeface="Barlow Semi Condensed Medium"/>
                <a:cs typeface="Barlow Semi Condensed Medium"/>
                <a:sym typeface="Barlow Semi Condensed Medium"/>
              </a:rPr>
              <a:t>3</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727" name="Google Shape;2727;p49"/>
          <p:cNvSpPr txBox="1"/>
          <p:nvPr/>
        </p:nvSpPr>
        <p:spPr>
          <a:xfrm>
            <a:off x="66766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4</a:t>
            </a:r>
            <a:endParaRPr sz="1800" dirty="0">
              <a:solidFill>
                <a:schemeClr val="accent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APPLICATION AND IMPLEMENTATION</a:t>
            </a:r>
            <a:endParaRPr dirty="0"/>
          </a:p>
        </p:txBody>
      </p:sp>
      <p:sp>
        <p:nvSpPr>
          <p:cNvPr id="3214" name="Google Shape;3214;p57"/>
          <p:cNvSpPr txBox="1">
            <a:spLocks noGrp="1"/>
          </p:cNvSpPr>
          <p:nvPr>
            <p:ph type="subTitle" idx="1"/>
          </p:nvPr>
        </p:nvSpPr>
        <p:spPr>
          <a:xfrm>
            <a:off x="4700171" y="1437196"/>
            <a:ext cx="3557100" cy="265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latin typeface="Barlow Semi Condensed"/>
                <a:ea typeface="Barlow Semi Condensed"/>
                <a:cs typeface="Barlow Semi Condensed"/>
                <a:sym typeface="Barlow Semi Condensed"/>
              </a:rPr>
              <a:t>Implementing Shamir scheme in practice: An overview of how to implement the Shamir scheme in practice is provided, including how to generate shares, distribute them securely, and reconstruct the secret. </a:t>
            </a:r>
          </a:p>
          <a:p>
            <a:pPr marL="0" lvl="0" indent="0" algn="l" rtl="0">
              <a:spcBef>
                <a:spcPts val="0"/>
              </a:spcBef>
              <a:spcAft>
                <a:spcPts val="0"/>
              </a:spcAft>
              <a:buClr>
                <a:schemeClr val="dk1"/>
              </a:buClr>
              <a:buSzPts val="1100"/>
              <a:buFont typeface="Arial"/>
              <a:buNone/>
            </a:pPr>
            <a:r>
              <a:rPr lang="en-US" dirty="0">
                <a:latin typeface="Barlow Semi Condensed"/>
                <a:ea typeface="Barlow Semi Condensed"/>
                <a:cs typeface="Barlow Semi Condensed"/>
                <a:sym typeface="Barlow Semi Condensed"/>
              </a:rPr>
              <a:t>Use case examples of Shamir scheme: Examples of real-world applications of the Shamir scheme are provided, demonstrating how the scheme can be used in various contexts.</a:t>
            </a:r>
            <a:endParaRPr dirty="0">
              <a:latin typeface="Barlow Semi Condensed"/>
              <a:ea typeface="Barlow Semi Condensed"/>
              <a:cs typeface="Barlow Semi Condensed"/>
              <a:sym typeface="Barlow Semi Condensed"/>
            </a:endParaRPr>
          </a:p>
        </p:txBody>
      </p:sp>
      <p:grpSp>
        <p:nvGrpSpPr>
          <p:cNvPr id="3215" name="Google Shape;3215;p57"/>
          <p:cNvGrpSpPr/>
          <p:nvPr/>
        </p:nvGrpSpPr>
        <p:grpSpPr>
          <a:xfrm>
            <a:off x="899732" y="1213281"/>
            <a:ext cx="3584753" cy="2934361"/>
            <a:chOff x="845850" y="467825"/>
            <a:chExt cx="5996575" cy="4908600"/>
          </a:xfrm>
        </p:grpSpPr>
        <p:sp>
          <p:nvSpPr>
            <p:cNvPr id="3216" name="Google Shape;3216;p57"/>
            <p:cNvSpPr/>
            <p:nvPr/>
          </p:nvSpPr>
          <p:spPr>
            <a:xfrm>
              <a:off x="845850" y="467825"/>
              <a:ext cx="5996575" cy="4814800"/>
            </a:xfrm>
            <a:custGeom>
              <a:avLst/>
              <a:gdLst/>
              <a:ahLst/>
              <a:cxnLst/>
              <a:rect l="l" t="t" r="r" b="b"/>
              <a:pathLst>
                <a:path w="239863" h="192592" extrusionOk="0">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57"/>
            <p:cNvSpPr/>
            <p:nvPr/>
          </p:nvSpPr>
          <p:spPr>
            <a:xfrm>
              <a:off x="1128725" y="467950"/>
              <a:ext cx="5369750" cy="4814475"/>
            </a:xfrm>
            <a:custGeom>
              <a:avLst/>
              <a:gdLst/>
              <a:ahLst/>
              <a:cxnLst/>
              <a:rect l="l" t="t" r="r" b="b"/>
              <a:pathLst>
                <a:path w="214790" h="192579" extrusionOk="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57"/>
            <p:cNvSpPr/>
            <p:nvPr/>
          </p:nvSpPr>
          <p:spPr>
            <a:xfrm>
              <a:off x="1895375" y="1994800"/>
              <a:ext cx="3780200" cy="1720575"/>
            </a:xfrm>
            <a:custGeom>
              <a:avLst/>
              <a:gdLst/>
              <a:ahLst/>
              <a:cxnLst/>
              <a:rect l="l" t="t" r="r" b="b"/>
              <a:pathLst>
                <a:path w="151208" h="68823" extrusionOk="0">
                  <a:moveTo>
                    <a:pt x="0" y="1"/>
                  </a:moveTo>
                  <a:lnTo>
                    <a:pt x="0" y="68822"/>
                  </a:lnTo>
                  <a:lnTo>
                    <a:pt x="151208" y="68822"/>
                  </a:lnTo>
                  <a:lnTo>
                    <a:pt x="151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57"/>
            <p:cNvSpPr/>
            <p:nvPr/>
          </p:nvSpPr>
          <p:spPr>
            <a:xfrm>
              <a:off x="2015100" y="3464625"/>
              <a:ext cx="3521450" cy="6450"/>
            </a:xfrm>
            <a:custGeom>
              <a:avLst/>
              <a:gdLst/>
              <a:ahLst/>
              <a:cxnLst/>
              <a:rect l="l" t="t" r="r" b="b"/>
              <a:pathLst>
                <a:path w="140858" h="258" extrusionOk="0">
                  <a:moveTo>
                    <a:pt x="1" y="0"/>
                  </a:moveTo>
                  <a:lnTo>
                    <a:pt x="1" y="257"/>
                  </a:lnTo>
                  <a:lnTo>
                    <a:pt x="140858" y="257"/>
                  </a:lnTo>
                  <a:lnTo>
                    <a:pt x="140858"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57"/>
            <p:cNvSpPr/>
            <p:nvPr/>
          </p:nvSpPr>
          <p:spPr>
            <a:xfrm>
              <a:off x="20119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57"/>
            <p:cNvSpPr/>
            <p:nvPr/>
          </p:nvSpPr>
          <p:spPr>
            <a:xfrm>
              <a:off x="2196725" y="3433275"/>
              <a:ext cx="7250" cy="34575"/>
            </a:xfrm>
            <a:custGeom>
              <a:avLst/>
              <a:gdLst/>
              <a:ahLst/>
              <a:cxnLst/>
              <a:rect l="l" t="t" r="r" b="b"/>
              <a:pathLst>
                <a:path w="290" h="1383" extrusionOk="0">
                  <a:moveTo>
                    <a:pt x="0" y="1"/>
                  </a:moveTo>
                  <a:lnTo>
                    <a:pt x="0"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57"/>
            <p:cNvSpPr/>
            <p:nvPr/>
          </p:nvSpPr>
          <p:spPr>
            <a:xfrm>
              <a:off x="2382350"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7"/>
            <p:cNvSpPr/>
            <p:nvPr/>
          </p:nvSpPr>
          <p:spPr>
            <a:xfrm>
              <a:off x="25680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7"/>
            <p:cNvSpPr/>
            <p:nvPr/>
          </p:nvSpPr>
          <p:spPr>
            <a:xfrm>
              <a:off x="27528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7"/>
            <p:cNvSpPr/>
            <p:nvPr/>
          </p:nvSpPr>
          <p:spPr>
            <a:xfrm>
              <a:off x="29384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7"/>
            <p:cNvSpPr/>
            <p:nvPr/>
          </p:nvSpPr>
          <p:spPr>
            <a:xfrm>
              <a:off x="31233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7"/>
            <p:cNvSpPr/>
            <p:nvPr/>
          </p:nvSpPr>
          <p:spPr>
            <a:xfrm>
              <a:off x="33089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57"/>
            <p:cNvSpPr/>
            <p:nvPr/>
          </p:nvSpPr>
          <p:spPr>
            <a:xfrm>
              <a:off x="34945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57"/>
            <p:cNvSpPr/>
            <p:nvPr/>
          </p:nvSpPr>
          <p:spPr>
            <a:xfrm>
              <a:off x="36794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7"/>
            <p:cNvSpPr/>
            <p:nvPr/>
          </p:nvSpPr>
          <p:spPr>
            <a:xfrm>
              <a:off x="38650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7"/>
            <p:cNvSpPr/>
            <p:nvPr/>
          </p:nvSpPr>
          <p:spPr>
            <a:xfrm>
              <a:off x="40498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7"/>
            <p:cNvSpPr/>
            <p:nvPr/>
          </p:nvSpPr>
          <p:spPr>
            <a:xfrm>
              <a:off x="42355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7"/>
            <p:cNvSpPr/>
            <p:nvPr/>
          </p:nvSpPr>
          <p:spPr>
            <a:xfrm>
              <a:off x="44211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7"/>
            <p:cNvSpPr/>
            <p:nvPr/>
          </p:nvSpPr>
          <p:spPr>
            <a:xfrm>
              <a:off x="46059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7"/>
            <p:cNvSpPr/>
            <p:nvPr/>
          </p:nvSpPr>
          <p:spPr>
            <a:xfrm>
              <a:off x="47915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7"/>
            <p:cNvSpPr/>
            <p:nvPr/>
          </p:nvSpPr>
          <p:spPr>
            <a:xfrm>
              <a:off x="49772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7"/>
            <p:cNvSpPr/>
            <p:nvPr/>
          </p:nvSpPr>
          <p:spPr>
            <a:xfrm>
              <a:off x="51620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7"/>
            <p:cNvSpPr/>
            <p:nvPr/>
          </p:nvSpPr>
          <p:spPr>
            <a:xfrm>
              <a:off x="53476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7"/>
            <p:cNvSpPr/>
            <p:nvPr/>
          </p:nvSpPr>
          <p:spPr>
            <a:xfrm>
              <a:off x="5532525"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7"/>
            <p:cNvSpPr/>
            <p:nvPr/>
          </p:nvSpPr>
          <p:spPr>
            <a:xfrm>
              <a:off x="2011900" y="2086425"/>
              <a:ext cx="6450" cy="1381425"/>
            </a:xfrm>
            <a:custGeom>
              <a:avLst/>
              <a:gdLst/>
              <a:ahLst/>
              <a:cxnLst/>
              <a:rect l="l" t="t" r="r" b="b"/>
              <a:pathLst>
                <a:path w="258" h="55257" extrusionOk="0">
                  <a:moveTo>
                    <a:pt x="0" y="0"/>
                  </a:moveTo>
                  <a:lnTo>
                    <a:pt x="0" y="55257"/>
                  </a:lnTo>
                  <a:lnTo>
                    <a:pt x="257" y="55257"/>
                  </a:lnTo>
                  <a:lnTo>
                    <a:pt x="257"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7"/>
            <p:cNvSpPr/>
            <p:nvPr/>
          </p:nvSpPr>
          <p:spPr>
            <a:xfrm>
              <a:off x="2015100" y="3464625"/>
              <a:ext cx="87625" cy="6450"/>
            </a:xfrm>
            <a:custGeom>
              <a:avLst/>
              <a:gdLst/>
              <a:ahLst/>
              <a:cxnLst/>
              <a:rect l="l" t="t" r="r" b="b"/>
              <a:pathLst>
                <a:path w="3505" h="258" extrusionOk="0">
                  <a:moveTo>
                    <a:pt x="1" y="0"/>
                  </a:moveTo>
                  <a:lnTo>
                    <a:pt x="1" y="257"/>
                  </a:lnTo>
                  <a:lnTo>
                    <a:pt x="3505" y="257"/>
                  </a:lnTo>
                  <a:lnTo>
                    <a:pt x="3505"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7"/>
            <p:cNvSpPr/>
            <p:nvPr/>
          </p:nvSpPr>
          <p:spPr>
            <a:xfrm>
              <a:off x="1917875" y="3188175"/>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7"/>
            <p:cNvSpPr/>
            <p:nvPr/>
          </p:nvSpPr>
          <p:spPr>
            <a:xfrm>
              <a:off x="1917875" y="2911725"/>
              <a:ext cx="97250" cy="7275"/>
            </a:xfrm>
            <a:custGeom>
              <a:avLst/>
              <a:gdLst/>
              <a:ahLst/>
              <a:cxnLst/>
              <a:rect l="l" t="t" r="r" b="b"/>
              <a:pathLst>
                <a:path w="3890" h="291" extrusionOk="0">
                  <a:moveTo>
                    <a:pt x="0" y="1"/>
                  </a:moveTo>
                  <a:lnTo>
                    <a:pt x="0" y="290"/>
                  </a:lnTo>
                  <a:lnTo>
                    <a:pt x="3890" y="290"/>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7"/>
            <p:cNvSpPr/>
            <p:nvPr/>
          </p:nvSpPr>
          <p:spPr>
            <a:xfrm>
              <a:off x="1917875" y="2636100"/>
              <a:ext cx="97250" cy="6450"/>
            </a:xfrm>
            <a:custGeom>
              <a:avLst/>
              <a:gdLst/>
              <a:ahLst/>
              <a:cxnLst/>
              <a:rect l="l" t="t" r="r" b="b"/>
              <a:pathLst>
                <a:path w="3890" h="258" extrusionOk="0">
                  <a:moveTo>
                    <a:pt x="0" y="0"/>
                  </a:moveTo>
                  <a:lnTo>
                    <a:pt x="0" y="257"/>
                  </a:lnTo>
                  <a:lnTo>
                    <a:pt x="3890" y="257"/>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7"/>
            <p:cNvSpPr/>
            <p:nvPr/>
          </p:nvSpPr>
          <p:spPr>
            <a:xfrm>
              <a:off x="1917875" y="2359650"/>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7"/>
            <p:cNvSpPr/>
            <p:nvPr/>
          </p:nvSpPr>
          <p:spPr>
            <a:xfrm>
              <a:off x="1917875" y="2083200"/>
              <a:ext cx="97250" cy="6450"/>
            </a:xfrm>
            <a:custGeom>
              <a:avLst/>
              <a:gdLst/>
              <a:ahLst/>
              <a:cxnLst/>
              <a:rect l="l" t="t" r="r" b="b"/>
              <a:pathLst>
                <a:path w="3890" h="258" extrusionOk="0">
                  <a:moveTo>
                    <a:pt x="0" y="1"/>
                  </a:moveTo>
                  <a:lnTo>
                    <a:pt x="0" y="258"/>
                  </a:lnTo>
                  <a:lnTo>
                    <a:pt x="3890" y="258"/>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7"/>
            <p:cNvSpPr/>
            <p:nvPr/>
          </p:nvSpPr>
          <p:spPr>
            <a:xfrm>
              <a:off x="2093050" y="2349650"/>
              <a:ext cx="214600" cy="855725"/>
            </a:xfrm>
            <a:custGeom>
              <a:avLst/>
              <a:gdLst/>
              <a:ahLst/>
              <a:cxnLst/>
              <a:rect l="l" t="t" r="r" b="b"/>
              <a:pathLst>
                <a:path w="8584" h="34229" extrusionOk="0">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7"/>
            <p:cNvSpPr/>
            <p:nvPr/>
          </p:nvSpPr>
          <p:spPr>
            <a:xfrm>
              <a:off x="2277900" y="2349575"/>
              <a:ext cx="215375" cy="496275"/>
            </a:xfrm>
            <a:custGeom>
              <a:avLst/>
              <a:gdLst/>
              <a:ahLst/>
              <a:cxnLst/>
              <a:rect l="l" t="t" r="r" b="b"/>
              <a:pathLst>
                <a:path w="8615" h="19851" extrusionOk="0">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7"/>
            <p:cNvSpPr/>
            <p:nvPr/>
          </p:nvSpPr>
          <p:spPr>
            <a:xfrm>
              <a:off x="2463525" y="2625750"/>
              <a:ext cx="214600" cy="220300"/>
            </a:xfrm>
            <a:custGeom>
              <a:avLst/>
              <a:gdLst/>
              <a:ahLst/>
              <a:cxnLst/>
              <a:rect l="l" t="t" r="r" b="b"/>
              <a:pathLst>
                <a:path w="8584" h="8812" extrusionOk="0">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7"/>
            <p:cNvSpPr/>
            <p:nvPr/>
          </p:nvSpPr>
          <p:spPr>
            <a:xfrm>
              <a:off x="2648350" y="2625650"/>
              <a:ext cx="215400" cy="523975"/>
            </a:xfrm>
            <a:custGeom>
              <a:avLst/>
              <a:gdLst/>
              <a:ahLst/>
              <a:cxnLst/>
              <a:rect l="l" t="t" r="r" b="b"/>
              <a:pathLst>
                <a:path w="8616" h="20959" extrusionOk="0">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7"/>
            <p:cNvSpPr/>
            <p:nvPr/>
          </p:nvSpPr>
          <p:spPr>
            <a:xfrm>
              <a:off x="2834000" y="2349650"/>
              <a:ext cx="215375" cy="800275"/>
            </a:xfrm>
            <a:custGeom>
              <a:avLst/>
              <a:gdLst/>
              <a:ahLst/>
              <a:cxnLst/>
              <a:rect l="l" t="t" r="r" b="b"/>
              <a:pathLst>
                <a:path w="8615" h="32011" extrusionOk="0">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7"/>
            <p:cNvSpPr/>
            <p:nvPr/>
          </p:nvSpPr>
          <p:spPr>
            <a:xfrm>
              <a:off x="3018825" y="2072975"/>
              <a:ext cx="216200" cy="303350"/>
            </a:xfrm>
            <a:custGeom>
              <a:avLst/>
              <a:gdLst/>
              <a:ahLst/>
              <a:cxnLst/>
              <a:rect l="l" t="t" r="r" b="b"/>
              <a:pathLst>
                <a:path w="8648" h="12134" extrusionOk="0">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7"/>
            <p:cNvSpPr/>
            <p:nvPr/>
          </p:nvSpPr>
          <p:spPr>
            <a:xfrm>
              <a:off x="3205250" y="2073275"/>
              <a:ext cx="213800" cy="1270100"/>
            </a:xfrm>
            <a:custGeom>
              <a:avLst/>
              <a:gdLst/>
              <a:ahLst/>
              <a:cxnLst/>
              <a:rect l="l" t="t" r="r" b="b"/>
              <a:pathLst>
                <a:path w="8552" h="50804" extrusionOk="0">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7"/>
            <p:cNvSpPr/>
            <p:nvPr/>
          </p:nvSpPr>
          <p:spPr>
            <a:xfrm>
              <a:off x="3390100" y="3233525"/>
              <a:ext cx="215375" cy="109425"/>
            </a:xfrm>
            <a:custGeom>
              <a:avLst/>
              <a:gdLst/>
              <a:ahLst/>
              <a:cxnLst/>
              <a:rect l="l" t="t" r="r" b="b"/>
              <a:pathLst>
                <a:path w="8615" h="4377" extrusionOk="0">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7"/>
            <p:cNvSpPr/>
            <p:nvPr/>
          </p:nvSpPr>
          <p:spPr>
            <a:xfrm>
              <a:off x="3575725" y="3205775"/>
              <a:ext cx="214575" cy="54250"/>
            </a:xfrm>
            <a:custGeom>
              <a:avLst/>
              <a:gdLst/>
              <a:ahLst/>
              <a:cxnLst/>
              <a:rect l="l" t="t" r="r" b="b"/>
              <a:pathLst>
                <a:path w="8583" h="2170" extrusionOk="0">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7"/>
            <p:cNvSpPr/>
            <p:nvPr/>
          </p:nvSpPr>
          <p:spPr>
            <a:xfrm>
              <a:off x="3760550" y="3122975"/>
              <a:ext cx="215400" cy="109875"/>
            </a:xfrm>
            <a:custGeom>
              <a:avLst/>
              <a:gdLst/>
              <a:ahLst/>
              <a:cxnLst/>
              <a:rect l="l" t="t" r="r" b="b"/>
              <a:pathLst>
                <a:path w="8616" h="4395" extrusionOk="0">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7"/>
            <p:cNvSpPr/>
            <p:nvPr/>
          </p:nvSpPr>
          <p:spPr>
            <a:xfrm>
              <a:off x="3945375" y="3012600"/>
              <a:ext cx="216200" cy="137375"/>
            </a:xfrm>
            <a:custGeom>
              <a:avLst/>
              <a:gdLst/>
              <a:ahLst/>
              <a:cxnLst/>
              <a:rect l="l" t="t" r="r" b="b"/>
              <a:pathLst>
                <a:path w="8648" h="5495" extrusionOk="0">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7"/>
            <p:cNvSpPr/>
            <p:nvPr/>
          </p:nvSpPr>
          <p:spPr>
            <a:xfrm>
              <a:off x="4131025" y="3012275"/>
              <a:ext cx="215375" cy="82250"/>
            </a:xfrm>
            <a:custGeom>
              <a:avLst/>
              <a:gdLst/>
              <a:ahLst/>
              <a:cxnLst/>
              <a:rect l="l" t="t" r="r" b="b"/>
              <a:pathLst>
                <a:path w="8615" h="3290" extrusionOk="0">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7"/>
            <p:cNvSpPr/>
            <p:nvPr/>
          </p:nvSpPr>
          <p:spPr>
            <a:xfrm>
              <a:off x="4316650" y="3067625"/>
              <a:ext cx="215400" cy="137450"/>
            </a:xfrm>
            <a:custGeom>
              <a:avLst/>
              <a:gdLst/>
              <a:ahLst/>
              <a:cxnLst/>
              <a:rect l="l" t="t" r="r" b="b"/>
              <a:pathLst>
                <a:path w="8616" h="5498" extrusionOk="0">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7"/>
            <p:cNvSpPr/>
            <p:nvPr/>
          </p:nvSpPr>
          <p:spPr>
            <a:xfrm>
              <a:off x="4502275" y="2598425"/>
              <a:ext cx="215400" cy="606550"/>
            </a:xfrm>
            <a:custGeom>
              <a:avLst/>
              <a:gdLst/>
              <a:ahLst/>
              <a:cxnLst/>
              <a:rect l="l" t="t" r="r" b="b"/>
              <a:pathLst>
                <a:path w="8616" h="24262" extrusionOk="0">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7"/>
            <p:cNvSpPr/>
            <p:nvPr/>
          </p:nvSpPr>
          <p:spPr>
            <a:xfrm>
              <a:off x="4687125" y="2515100"/>
              <a:ext cx="215375" cy="109875"/>
            </a:xfrm>
            <a:custGeom>
              <a:avLst/>
              <a:gdLst/>
              <a:ahLst/>
              <a:cxnLst/>
              <a:rect l="l" t="t" r="r" b="b"/>
              <a:pathLst>
                <a:path w="8615" h="4395" extrusionOk="0">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7"/>
            <p:cNvSpPr/>
            <p:nvPr/>
          </p:nvSpPr>
          <p:spPr>
            <a:xfrm>
              <a:off x="4871950" y="2404650"/>
              <a:ext cx="216200" cy="137450"/>
            </a:xfrm>
            <a:custGeom>
              <a:avLst/>
              <a:gdLst/>
              <a:ahLst/>
              <a:cxnLst/>
              <a:rect l="l" t="t" r="r" b="b"/>
              <a:pathLst>
                <a:path w="8648" h="5498" extrusionOk="0">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7"/>
            <p:cNvSpPr/>
            <p:nvPr/>
          </p:nvSpPr>
          <p:spPr>
            <a:xfrm>
              <a:off x="5057575" y="2404650"/>
              <a:ext cx="216200" cy="137450"/>
            </a:xfrm>
            <a:custGeom>
              <a:avLst/>
              <a:gdLst/>
              <a:ahLst/>
              <a:cxnLst/>
              <a:rect l="l" t="t" r="r" b="b"/>
              <a:pathLst>
                <a:path w="8648" h="5498" extrusionOk="0">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7"/>
            <p:cNvSpPr/>
            <p:nvPr/>
          </p:nvSpPr>
          <p:spPr>
            <a:xfrm>
              <a:off x="5243225" y="2515200"/>
              <a:ext cx="215375" cy="137350"/>
            </a:xfrm>
            <a:custGeom>
              <a:avLst/>
              <a:gdLst/>
              <a:ahLst/>
              <a:cxnLst/>
              <a:rect l="l" t="t" r="r" b="b"/>
              <a:pathLst>
                <a:path w="8615" h="5494" extrusionOk="0">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7"/>
            <p:cNvSpPr/>
            <p:nvPr/>
          </p:nvSpPr>
          <p:spPr>
            <a:xfrm>
              <a:off x="2074575" y="3159250"/>
              <a:ext cx="65925" cy="65100"/>
            </a:xfrm>
            <a:custGeom>
              <a:avLst/>
              <a:gdLst/>
              <a:ahLst/>
              <a:cxnLst/>
              <a:rect l="l" t="t" r="r" b="b"/>
              <a:pathLst>
                <a:path w="2637" h="2604" extrusionOk="0">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7"/>
            <p:cNvSpPr/>
            <p:nvPr/>
          </p:nvSpPr>
          <p:spPr>
            <a:xfrm>
              <a:off x="2068150" y="3152000"/>
              <a:ext cx="78775" cy="78800"/>
            </a:xfrm>
            <a:custGeom>
              <a:avLst/>
              <a:gdLst/>
              <a:ahLst/>
              <a:cxnLst/>
              <a:rect l="l" t="t" r="r" b="b"/>
              <a:pathLst>
                <a:path w="3151" h="3152" extrusionOk="0">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7"/>
            <p:cNvSpPr/>
            <p:nvPr/>
          </p:nvSpPr>
          <p:spPr>
            <a:xfrm>
              <a:off x="2260200" y="2329925"/>
              <a:ext cx="65925" cy="65900"/>
            </a:xfrm>
            <a:custGeom>
              <a:avLst/>
              <a:gdLst/>
              <a:ahLst/>
              <a:cxnLst/>
              <a:rect l="l" t="t" r="r" b="b"/>
              <a:pathLst>
                <a:path w="2637" h="2636" extrusionOk="0">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7"/>
            <p:cNvSpPr/>
            <p:nvPr/>
          </p:nvSpPr>
          <p:spPr>
            <a:xfrm>
              <a:off x="2253775" y="2323475"/>
              <a:ext cx="78775" cy="78800"/>
            </a:xfrm>
            <a:custGeom>
              <a:avLst/>
              <a:gdLst/>
              <a:ahLst/>
              <a:cxnLst/>
              <a:rect l="l" t="t" r="r" b="b"/>
              <a:pathLst>
                <a:path w="3151" h="3152" extrusionOk="0">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7"/>
            <p:cNvSpPr/>
            <p:nvPr/>
          </p:nvSpPr>
          <p:spPr>
            <a:xfrm>
              <a:off x="2445850" y="2800025"/>
              <a:ext cx="65100" cy="65125"/>
            </a:xfrm>
            <a:custGeom>
              <a:avLst/>
              <a:gdLst/>
              <a:ahLst/>
              <a:cxnLst/>
              <a:rect l="l" t="t" r="r" b="b"/>
              <a:pathLst>
                <a:path w="2604" h="2605" extrusionOk="0">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7"/>
            <p:cNvSpPr/>
            <p:nvPr/>
          </p:nvSpPr>
          <p:spPr>
            <a:xfrm>
              <a:off x="2438600" y="2792800"/>
              <a:ext cx="78800" cy="78775"/>
            </a:xfrm>
            <a:custGeom>
              <a:avLst/>
              <a:gdLst/>
              <a:ahLst/>
              <a:cxnLst/>
              <a:rect l="l" t="t" r="r" b="b"/>
              <a:pathLst>
                <a:path w="3152" h="3151" extrusionOk="0">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7"/>
            <p:cNvSpPr/>
            <p:nvPr/>
          </p:nvSpPr>
          <p:spPr>
            <a:xfrm>
              <a:off x="2630675" y="2606350"/>
              <a:ext cx="65925" cy="65925"/>
            </a:xfrm>
            <a:custGeom>
              <a:avLst/>
              <a:gdLst/>
              <a:ahLst/>
              <a:cxnLst/>
              <a:rect l="l" t="t" r="r" b="b"/>
              <a:pathLst>
                <a:path w="2637" h="2637" extrusionOk="0">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7"/>
            <p:cNvSpPr/>
            <p:nvPr/>
          </p:nvSpPr>
          <p:spPr>
            <a:xfrm>
              <a:off x="2624250" y="2599925"/>
              <a:ext cx="78775" cy="78775"/>
            </a:xfrm>
            <a:custGeom>
              <a:avLst/>
              <a:gdLst/>
              <a:ahLst/>
              <a:cxnLst/>
              <a:rect l="l" t="t" r="r" b="b"/>
              <a:pathLst>
                <a:path w="3151" h="3151" extrusionOk="0">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7"/>
            <p:cNvSpPr/>
            <p:nvPr/>
          </p:nvSpPr>
          <p:spPr>
            <a:xfrm>
              <a:off x="2816300" y="3103800"/>
              <a:ext cx="65125" cy="65100"/>
            </a:xfrm>
            <a:custGeom>
              <a:avLst/>
              <a:gdLst/>
              <a:ahLst/>
              <a:cxnLst/>
              <a:rect l="l" t="t" r="r" b="b"/>
              <a:pathLst>
                <a:path w="2605" h="2604" extrusionOk="0">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7"/>
            <p:cNvSpPr/>
            <p:nvPr/>
          </p:nvSpPr>
          <p:spPr>
            <a:xfrm>
              <a:off x="2809875" y="3096550"/>
              <a:ext cx="78775" cy="79600"/>
            </a:xfrm>
            <a:custGeom>
              <a:avLst/>
              <a:gdLst/>
              <a:ahLst/>
              <a:cxnLst/>
              <a:rect l="l" t="t" r="r" b="b"/>
              <a:pathLst>
                <a:path w="3151" h="3184" extrusionOk="0">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7"/>
            <p:cNvSpPr/>
            <p:nvPr/>
          </p:nvSpPr>
          <p:spPr>
            <a:xfrm>
              <a:off x="3001150" y="2329925"/>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7"/>
            <p:cNvSpPr/>
            <p:nvPr/>
          </p:nvSpPr>
          <p:spPr>
            <a:xfrm>
              <a:off x="2994700" y="2323475"/>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7"/>
            <p:cNvSpPr/>
            <p:nvPr/>
          </p:nvSpPr>
          <p:spPr>
            <a:xfrm>
              <a:off x="3186775" y="2054275"/>
              <a:ext cx="65925" cy="65125"/>
            </a:xfrm>
            <a:custGeom>
              <a:avLst/>
              <a:gdLst/>
              <a:ahLst/>
              <a:cxnLst/>
              <a:rect l="l" t="t" r="r" b="b"/>
              <a:pathLst>
                <a:path w="2637" h="2605" extrusionOk="0">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7"/>
            <p:cNvSpPr/>
            <p:nvPr/>
          </p:nvSpPr>
          <p:spPr>
            <a:xfrm>
              <a:off x="3180350" y="2047050"/>
              <a:ext cx="78775" cy="78775"/>
            </a:xfrm>
            <a:custGeom>
              <a:avLst/>
              <a:gdLst/>
              <a:ahLst/>
              <a:cxnLst/>
              <a:rect l="l" t="t" r="r" b="b"/>
              <a:pathLst>
                <a:path w="3151" h="3151" extrusionOk="0">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7"/>
            <p:cNvSpPr/>
            <p:nvPr/>
          </p:nvSpPr>
          <p:spPr>
            <a:xfrm>
              <a:off x="3372400" y="3296650"/>
              <a:ext cx="65125" cy="65925"/>
            </a:xfrm>
            <a:custGeom>
              <a:avLst/>
              <a:gdLst/>
              <a:ahLst/>
              <a:cxnLst/>
              <a:rect l="l" t="t" r="r" b="b"/>
              <a:pathLst>
                <a:path w="2605" h="2637" extrusionOk="0">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7"/>
            <p:cNvSpPr/>
            <p:nvPr/>
          </p:nvSpPr>
          <p:spPr>
            <a:xfrm>
              <a:off x="3365175" y="3290225"/>
              <a:ext cx="79575" cy="78775"/>
            </a:xfrm>
            <a:custGeom>
              <a:avLst/>
              <a:gdLst/>
              <a:ahLst/>
              <a:cxnLst/>
              <a:rect l="l" t="t" r="r" b="b"/>
              <a:pathLst>
                <a:path w="3183" h="3151" extrusionOk="0">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7"/>
            <p:cNvSpPr/>
            <p:nvPr/>
          </p:nvSpPr>
          <p:spPr>
            <a:xfrm>
              <a:off x="3557250" y="3213900"/>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7"/>
            <p:cNvSpPr/>
            <p:nvPr/>
          </p:nvSpPr>
          <p:spPr>
            <a:xfrm>
              <a:off x="3550800" y="3207450"/>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7"/>
            <p:cNvSpPr/>
            <p:nvPr/>
          </p:nvSpPr>
          <p:spPr>
            <a:xfrm>
              <a:off x="3742875" y="3186575"/>
              <a:ext cx="65125" cy="65100"/>
            </a:xfrm>
            <a:custGeom>
              <a:avLst/>
              <a:gdLst/>
              <a:ahLst/>
              <a:cxnLst/>
              <a:rect l="l" t="t" r="r" b="b"/>
              <a:pathLst>
                <a:path w="2605" h="2604" extrusionOk="0">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7"/>
            <p:cNvSpPr/>
            <p:nvPr/>
          </p:nvSpPr>
          <p:spPr>
            <a:xfrm>
              <a:off x="3736450" y="3180150"/>
              <a:ext cx="78775" cy="78775"/>
            </a:xfrm>
            <a:custGeom>
              <a:avLst/>
              <a:gdLst/>
              <a:ahLst/>
              <a:cxnLst/>
              <a:rect l="l" t="t" r="r" b="b"/>
              <a:pathLst>
                <a:path w="3151" h="3151" extrusionOk="0">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7"/>
            <p:cNvSpPr/>
            <p:nvPr/>
          </p:nvSpPr>
          <p:spPr>
            <a:xfrm>
              <a:off x="3928500" y="3103800"/>
              <a:ext cx="65125" cy="65100"/>
            </a:xfrm>
            <a:custGeom>
              <a:avLst/>
              <a:gdLst/>
              <a:ahLst/>
              <a:cxnLst/>
              <a:rect l="l" t="t" r="r" b="b"/>
              <a:pathLst>
                <a:path w="2605" h="2604" extrusionOk="0">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7"/>
            <p:cNvSpPr/>
            <p:nvPr/>
          </p:nvSpPr>
          <p:spPr>
            <a:xfrm>
              <a:off x="3921275" y="3096550"/>
              <a:ext cx="78775" cy="79600"/>
            </a:xfrm>
            <a:custGeom>
              <a:avLst/>
              <a:gdLst/>
              <a:ahLst/>
              <a:cxnLst/>
              <a:rect l="l" t="t" r="r" b="b"/>
              <a:pathLst>
                <a:path w="3151" h="3184" extrusionOk="0">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7"/>
            <p:cNvSpPr/>
            <p:nvPr/>
          </p:nvSpPr>
          <p:spPr>
            <a:xfrm>
              <a:off x="4113350" y="2992900"/>
              <a:ext cx="65900" cy="65925"/>
            </a:xfrm>
            <a:custGeom>
              <a:avLst/>
              <a:gdLst/>
              <a:ahLst/>
              <a:cxnLst/>
              <a:rect l="l" t="t" r="r" b="b"/>
              <a:pathLst>
                <a:path w="2636" h="2637" extrusionOk="0">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7"/>
            <p:cNvSpPr/>
            <p:nvPr/>
          </p:nvSpPr>
          <p:spPr>
            <a:xfrm>
              <a:off x="4106900" y="2986475"/>
              <a:ext cx="78800" cy="78775"/>
            </a:xfrm>
            <a:custGeom>
              <a:avLst/>
              <a:gdLst/>
              <a:ahLst/>
              <a:cxnLst/>
              <a:rect l="l" t="t" r="r" b="b"/>
              <a:pathLst>
                <a:path w="3152" h="3151" extrusionOk="0">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7"/>
            <p:cNvSpPr/>
            <p:nvPr/>
          </p:nvSpPr>
          <p:spPr>
            <a:xfrm>
              <a:off x="4298975" y="3048350"/>
              <a:ext cx="65125" cy="65925"/>
            </a:xfrm>
            <a:custGeom>
              <a:avLst/>
              <a:gdLst/>
              <a:ahLst/>
              <a:cxnLst/>
              <a:rect l="l" t="t" r="r" b="b"/>
              <a:pathLst>
                <a:path w="2605" h="2637" extrusionOk="0">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7"/>
            <p:cNvSpPr/>
            <p:nvPr/>
          </p:nvSpPr>
          <p:spPr>
            <a:xfrm>
              <a:off x="4292550" y="3041925"/>
              <a:ext cx="78775" cy="78775"/>
            </a:xfrm>
            <a:custGeom>
              <a:avLst/>
              <a:gdLst/>
              <a:ahLst/>
              <a:cxnLst/>
              <a:rect l="l" t="t" r="r" b="b"/>
              <a:pathLst>
                <a:path w="3151" h="3151" extrusionOk="0">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7"/>
            <p:cNvSpPr/>
            <p:nvPr/>
          </p:nvSpPr>
          <p:spPr>
            <a:xfrm>
              <a:off x="4483800" y="3159250"/>
              <a:ext cx="65925" cy="65100"/>
            </a:xfrm>
            <a:custGeom>
              <a:avLst/>
              <a:gdLst/>
              <a:ahLst/>
              <a:cxnLst/>
              <a:rect l="l" t="t" r="r" b="b"/>
              <a:pathLst>
                <a:path w="2637" h="2604" extrusionOk="0">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7"/>
            <p:cNvSpPr/>
            <p:nvPr/>
          </p:nvSpPr>
          <p:spPr>
            <a:xfrm>
              <a:off x="4477375" y="3152000"/>
              <a:ext cx="78775" cy="78800"/>
            </a:xfrm>
            <a:custGeom>
              <a:avLst/>
              <a:gdLst/>
              <a:ahLst/>
              <a:cxnLst/>
              <a:rect l="l" t="t" r="r" b="b"/>
              <a:pathLst>
                <a:path w="3151" h="3152" extrusionOk="0">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7"/>
            <p:cNvSpPr/>
            <p:nvPr/>
          </p:nvSpPr>
          <p:spPr>
            <a:xfrm>
              <a:off x="4669450" y="2579025"/>
              <a:ext cx="65900" cy="65125"/>
            </a:xfrm>
            <a:custGeom>
              <a:avLst/>
              <a:gdLst/>
              <a:ahLst/>
              <a:cxnLst/>
              <a:rect l="l" t="t" r="r" b="b"/>
              <a:pathLst>
                <a:path w="2636" h="2605" extrusionOk="0">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7"/>
            <p:cNvSpPr/>
            <p:nvPr/>
          </p:nvSpPr>
          <p:spPr>
            <a:xfrm>
              <a:off x="4663000" y="2571800"/>
              <a:ext cx="78800" cy="78775"/>
            </a:xfrm>
            <a:custGeom>
              <a:avLst/>
              <a:gdLst/>
              <a:ahLst/>
              <a:cxnLst/>
              <a:rect l="l" t="t" r="r" b="b"/>
              <a:pathLst>
                <a:path w="3152" h="3151" extrusionOk="0">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7"/>
            <p:cNvSpPr/>
            <p:nvPr/>
          </p:nvSpPr>
          <p:spPr>
            <a:xfrm>
              <a:off x="4855075" y="2496275"/>
              <a:ext cx="65125" cy="65100"/>
            </a:xfrm>
            <a:custGeom>
              <a:avLst/>
              <a:gdLst/>
              <a:ahLst/>
              <a:cxnLst/>
              <a:rect l="l" t="t" r="r" b="b"/>
              <a:pathLst>
                <a:path w="2605" h="2604" extrusionOk="0">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7"/>
            <p:cNvSpPr/>
            <p:nvPr/>
          </p:nvSpPr>
          <p:spPr>
            <a:xfrm>
              <a:off x="4847850" y="2489025"/>
              <a:ext cx="79575" cy="78775"/>
            </a:xfrm>
            <a:custGeom>
              <a:avLst/>
              <a:gdLst/>
              <a:ahLst/>
              <a:cxnLst/>
              <a:rect l="l" t="t" r="r" b="b"/>
              <a:pathLst>
                <a:path w="3183" h="3151" extrusionOk="0">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7"/>
            <p:cNvSpPr/>
            <p:nvPr/>
          </p:nvSpPr>
          <p:spPr>
            <a:xfrm>
              <a:off x="5039900" y="2385375"/>
              <a:ext cx="65925" cy="65900"/>
            </a:xfrm>
            <a:custGeom>
              <a:avLst/>
              <a:gdLst/>
              <a:ahLst/>
              <a:cxnLst/>
              <a:rect l="l" t="t" r="r" b="b"/>
              <a:pathLst>
                <a:path w="2637" h="2636" extrusionOk="0">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7"/>
            <p:cNvSpPr/>
            <p:nvPr/>
          </p:nvSpPr>
          <p:spPr>
            <a:xfrm>
              <a:off x="5033475" y="2378925"/>
              <a:ext cx="78775" cy="78800"/>
            </a:xfrm>
            <a:custGeom>
              <a:avLst/>
              <a:gdLst/>
              <a:ahLst/>
              <a:cxnLst/>
              <a:rect l="l" t="t" r="r" b="b"/>
              <a:pathLst>
                <a:path w="3151" h="3152" extrusionOk="0">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7"/>
            <p:cNvSpPr/>
            <p:nvPr/>
          </p:nvSpPr>
          <p:spPr>
            <a:xfrm>
              <a:off x="5225525" y="2496275"/>
              <a:ext cx="65125" cy="65100"/>
            </a:xfrm>
            <a:custGeom>
              <a:avLst/>
              <a:gdLst/>
              <a:ahLst/>
              <a:cxnLst/>
              <a:rect l="l" t="t" r="r" b="b"/>
              <a:pathLst>
                <a:path w="2605" h="2604" extrusionOk="0">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7"/>
            <p:cNvSpPr/>
            <p:nvPr/>
          </p:nvSpPr>
          <p:spPr>
            <a:xfrm>
              <a:off x="5219100" y="2489025"/>
              <a:ext cx="78775" cy="78775"/>
            </a:xfrm>
            <a:custGeom>
              <a:avLst/>
              <a:gdLst/>
              <a:ahLst/>
              <a:cxnLst/>
              <a:rect l="l" t="t" r="r" b="b"/>
              <a:pathLst>
                <a:path w="3151" h="3151" extrusionOk="0">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7"/>
            <p:cNvSpPr/>
            <p:nvPr/>
          </p:nvSpPr>
          <p:spPr>
            <a:xfrm>
              <a:off x="5411175" y="2606350"/>
              <a:ext cx="65125" cy="65925"/>
            </a:xfrm>
            <a:custGeom>
              <a:avLst/>
              <a:gdLst/>
              <a:ahLst/>
              <a:cxnLst/>
              <a:rect l="l" t="t" r="r" b="b"/>
              <a:pathLst>
                <a:path w="2605" h="2637" extrusionOk="0">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7"/>
            <p:cNvSpPr/>
            <p:nvPr/>
          </p:nvSpPr>
          <p:spPr>
            <a:xfrm>
              <a:off x="5403950" y="2599925"/>
              <a:ext cx="78775" cy="78775"/>
            </a:xfrm>
            <a:custGeom>
              <a:avLst/>
              <a:gdLst/>
              <a:ahLst/>
              <a:cxnLst/>
              <a:rect l="l" t="t" r="r" b="b"/>
              <a:pathLst>
                <a:path w="3151" h="3151" extrusionOk="0">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7"/>
            <p:cNvSpPr/>
            <p:nvPr/>
          </p:nvSpPr>
          <p:spPr>
            <a:xfrm>
              <a:off x="5747875" y="1384075"/>
              <a:ext cx="105300" cy="3359925"/>
            </a:xfrm>
            <a:custGeom>
              <a:avLst/>
              <a:gdLst/>
              <a:ahLst/>
              <a:cxnLst/>
              <a:rect l="l" t="t" r="r" b="b"/>
              <a:pathLst>
                <a:path w="4212" h="134397" extrusionOk="0">
                  <a:moveTo>
                    <a:pt x="1" y="0"/>
                  </a:moveTo>
                  <a:lnTo>
                    <a:pt x="1" y="134396"/>
                  </a:lnTo>
                  <a:lnTo>
                    <a:pt x="4212" y="134396"/>
                  </a:lnTo>
                  <a:lnTo>
                    <a:pt x="421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7"/>
            <p:cNvSpPr/>
            <p:nvPr/>
          </p:nvSpPr>
          <p:spPr>
            <a:xfrm>
              <a:off x="5747875" y="1797925"/>
              <a:ext cx="105300" cy="856675"/>
            </a:xfrm>
            <a:custGeom>
              <a:avLst/>
              <a:gdLst/>
              <a:ahLst/>
              <a:cxnLst/>
              <a:rect l="l" t="t" r="r" b="b"/>
              <a:pathLst>
                <a:path w="4212" h="34267" extrusionOk="0">
                  <a:moveTo>
                    <a:pt x="1" y="0"/>
                  </a:moveTo>
                  <a:lnTo>
                    <a:pt x="1" y="34267"/>
                  </a:lnTo>
                  <a:lnTo>
                    <a:pt x="4212" y="34267"/>
                  </a:lnTo>
                  <a:lnTo>
                    <a:pt x="4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7"/>
            <p:cNvSpPr/>
            <p:nvPr/>
          </p:nvSpPr>
          <p:spPr>
            <a:xfrm>
              <a:off x="1797325" y="1384075"/>
              <a:ext cx="4055850" cy="205750"/>
            </a:xfrm>
            <a:custGeom>
              <a:avLst/>
              <a:gdLst/>
              <a:ahLst/>
              <a:cxnLst/>
              <a:rect l="l" t="t" r="r" b="b"/>
              <a:pathLst>
                <a:path w="162234" h="8230" extrusionOk="0">
                  <a:moveTo>
                    <a:pt x="1" y="0"/>
                  </a:moveTo>
                  <a:lnTo>
                    <a:pt x="1" y="8229"/>
                  </a:lnTo>
                  <a:lnTo>
                    <a:pt x="162234" y="8229"/>
                  </a:lnTo>
                  <a:lnTo>
                    <a:pt x="16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7"/>
            <p:cNvSpPr/>
            <p:nvPr/>
          </p:nvSpPr>
          <p:spPr>
            <a:xfrm>
              <a:off x="1797325" y="1652475"/>
              <a:ext cx="1042325" cy="164750"/>
            </a:xfrm>
            <a:custGeom>
              <a:avLst/>
              <a:gdLst/>
              <a:ahLst/>
              <a:cxnLst/>
              <a:rect l="l" t="t" r="r" b="b"/>
              <a:pathLst>
                <a:path w="41693" h="6590" extrusionOk="0">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7"/>
            <p:cNvSpPr/>
            <p:nvPr/>
          </p:nvSpPr>
          <p:spPr>
            <a:xfrm>
              <a:off x="1927525" y="1675775"/>
              <a:ext cx="65900" cy="100475"/>
            </a:xfrm>
            <a:custGeom>
              <a:avLst/>
              <a:gdLst/>
              <a:ahLst/>
              <a:cxnLst/>
              <a:rect l="l" t="t" r="r" b="b"/>
              <a:pathLst>
                <a:path w="2636" h="4019" extrusionOk="0">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57"/>
            <p:cNvSpPr/>
            <p:nvPr/>
          </p:nvSpPr>
          <p:spPr>
            <a:xfrm>
              <a:off x="2000650" y="1675775"/>
              <a:ext cx="55475" cy="100475"/>
            </a:xfrm>
            <a:custGeom>
              <a:avLst/>
              <a:gdLst/>
              <a:ahLst/>
              <a:cxnLst/>
              <a:rect l="l" t="t" r="r" b="b"/>
              <a:pathLst>
                <a:path w="2219" h="4019" extrusionOk="0">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57"/>
            <p:cNvSpPr/>
            <p:nvPr/>
          </p:nvSpPr>
          <p:spPr>
            <a:xfrm>
              <a:off x="2063325" y="1675775"/>
              <a:ext cx="49050" cy="100475"/>
            </a:xfrm>
            <a:custGeom>
              <a:avLst/>
              <a:gdLst/>
              <a:ahLst/>
              <a:cxnLst/>
              <a:rect l="l" t="t" r="r" b="b"/>
              <a:pathLst>
                <a:path w="1962" h="4019" extrusionOk="0">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57"/>
            <p:cNvSpPr/>
            <p:nvPr/>
          </p:nvSpPr>
          <p:spPr>
            <a:xfrm>
              <a:off x="2119575" y="1674975"/>
              <a:ext cx="47450" cy="102075"/>
            </a:xfrm>
            <a:custGeom>
              <a:avLst/>
              <a:gdLst/>
              <a:ahLst/>
              <a:cxnLst/>
              <a:rect l="l" t="t" r="r" b="b"/>
              <a:pathLst>
                <a:path w="1898" h="4083" extrusionOk="0">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57"/>
            <p:cNvSpPr/>
            <p:nvPr/>
          </p:nvSpPr>
          <p:spPr>
            <a:xfrm>
              <a:off x="2176625" y="1675775"/>
              <a:ext cx="49850" cy="100475"/>
            </a:xfrm>
            <a:custGeom>
              <a:avLst/>
              <a:gdLst/>
              <a:ahLst/>
              <a:cxnLst/>
              <a:rect l="l" t="t" r="r" b="b"/>
              <a:pathLst>
                <a:path w="1994" h="4019" extrusionOk="0">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7"/>
            <p:cNvSpPr/>
            <p:nvPr/>
          </p:nvSpPr>
          <p:spPr>
            <a:xfrm>
              <a:off x="2064125" y="1418625"/>
              <a:ext cx="2607750" cy="116550"/>
            </a:xfrm>
            <a:custGeom>
              <a:avLst/>
              <a:gdLst/>
              <a:ahLst/>
              <a:cxnLst/>
              <a:rect l="l" t="t" r="r" b="b"/>
              <a:pathLst>
                <a:path w="104310" h="4662" extrusionOk="0">
                  <a:moveTo>
                    <a:pt x="1" y="0"/>
                  </a:moveTo>
                  <a:lnTo>
                    <a:pt x="1" y="4661"/>
                  </a:lnTo>
                  <a:lnTo>
                    <a:pt x="104309" y="4661"/>
                  </a:lnTo>
                  <a:lnTo>
                    <a:pt x="104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7"/>
            <p:cNvSpPr/>
            <p:nvPr/>
          </p:nvSpPr>
          <p:spPr>
            <a:xfrm>
              <a:off x="2016725"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7"/>
            <p:cNvSpPr/>
            <p:nvPr/>
          </p:nvSpPr>
          <p:spPr>
            <a:xfrm>
              <a:off x="2202350"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7"/>
            <p:cNvSpPr/>
            <p:nvPr/>
          </p:nvSpPr>
          <p:spPr>
            <a:xfrm>
              <a:off x="2387975"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7"/>
            <p:cNvSpPr/>
            <p:nvPr/>
          </p:nvSpPr>
          <p:spPr>
            <a:xfrm>
              <a:off x="2573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7"/>
            <p:cNvSpPr/>
            <p:nvPr/>
          </p:nvSpPr>
          <p:spPr>
            <a:xfrm>
              <a:off x="27592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7"/>
            <p:cNvSpPr/>
            <p:nvPr/>
          </p:nvSpPr>
          <p:spPr>
            <a:xfrm>
              <a:off x="2944875"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7"/>
            <p:cNvSpPr/>
            <p:nvPr/>
          </p:nvSpPr>
          <p:spPr>
            <a:xfrm>
              <a:off x="3130525"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7"/>
            <p:cNvSpPr/>
            <p:nvPr/>
          </p:nvSpPr>
          <p:spPr>
            <a:xfrm>
              <a:off x="33161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7"/>
            <p:cNvSpPr/>
            <p:nvPr/>
          </p:nvSpPr>
          <p:spPr>
            <a:xfrm>
              <a:off x="35018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7"/>
            <p:cNvSpPr/>
            <p:nvPr/>
          </p:nvSpPr>
          <p:spPr>
            <a:xfrm>
              <a:off x="3686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7"/>
            <p:cNvSpPr/>
            <p:nvPr/>
          </p:nvSpPr>
          <p:spPr>
            <a:xfrm>
              <a:off x="3872250" y="3505600"/>
              <a:ext cx="176825" cy="81200"/>
            </a:xfrm>
            <a:custGeom>
              <a:avLst/>
              <a:gdLst/>
              <a:ahLst/>
              <a:cxnLst/>
              <a:rect l="l" t="t" r="r" b="b"/>
              <a:pathLst>
                <a:path w="7073" h="3248" extrusionOk="0">
                  <a:moveTo>
                    <a:pt x="1" y="1"/>
                  </a:moveTo>
                  <a:lnTo>
                    <a:pt x="1"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7"/>
            <p:cNvSpPr/>
            <p:nvPr/>
          </p:nvSpPr>
          <p:spPr>
            <a:xfrm>
              <a:off x="40579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7"/>
            <p:cNvSpPr/>
            <p:nvPr/>
          </p:nvSpPr>
          <p:spPr>
            <a:xfrm>
              <a:off x="42435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7"/>
            <p:cNvSpPr/>
            <p:nvPr/>
          </p:nvSpPr>
          <p:spPr>
            <a:xfrm>
              <a:off x="4429150"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7"/>
            <p:cNvSpPr/>
            <p:nvPr/>
          </p:nvSpPr>
          <p:spPr>
            <a:xfrm>
              <a:off x="46148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7"/>
            <p:cNvSpPr/>
            <p:nvPr/>
          </p:nvSpPr>
          <p:spPr>
            <a:xfrm>
              <a:off x="48004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7"/>
            <p:cNvSpPr/>
            <p:nvPr/>
          </p:nvSpPr>
          <p:spPr>
            <a:xfrm>
              <a:off x="4986050"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7"/>
            <p:cNvSpPr/>
            <p:nvPr/>
          </p:nvSpPr>
          <p:spPr>
            <a:xfrm>
              <a:off x="51717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7"/>
            <p:cNvSpPr/>
            <p:nvPr/>
          </p:nvSpPr>
          <p:spPr>
            <a:xfrm>
              <a:off x="53573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7"/>
            <p:cNvSpPr/>
            <p:nvPr/>
          </p:nvSpPr>
          <p:spPr>
            <a:xfrm>
              <a:off x="1902600" y="1883100"/>
              <a:ext cx="299775" cy="81200"/>
            </a:xfrm>
            <a:custGeom>
              <a:avLst/>
              <a:gdLst/>
              <a:ahLst/>
              <a:cxnLst/>
              <a:rect l="l" t="t" r="r" b="b"/>
              <a:pathLst>
                <a:path w="11991" h="3248" extrusionOk="0">
                  <a:moveTo>
                    <a:pt x="1" y="1"/>
                  </a:moveTo>
                  <a:lnTo>
                    <a:pt x="1" y="3247"/>
                  </a:lnTo>
                  <a:lnTo>
                    <a:pt x="11990" y="3247"/>
                  </a:lnTo>
                  <a:lnTo>
                    <a:pt x="119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7"/>
            <p:cNvSpPr/>
            <p:nvPr/>
          </p:nvSpPr>
          <p:spPr>
            <a:xfrm>
              <a:off x="22184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7"/>
            <p:cNvSpPr/>
            <p:nvPr/>
          </p:nvSpPr>
          <p:spPr>
            <a:xfrm>
              <a:off x="25342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7"/>
            <p:cNvSpPr/>
            <p:nvPr/>
          </p:nvSpPr>
          <p:spPr>
            <a:xfrm>
              <a:off x="285005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7"/>
            <p:cNvSpPr/>
            <p:nvPr/>
          </p:nvSpPr>
          <p:spPr>
            <a:xfrm>
              <a:off x="31666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7"/>
            <p:cNvSpPr/>
            <p:nvPr/>
          </p:nvSpPr>
          <p:spPr>
            <a:xfrm>
              <a:off x="348250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7"/>
            <p:cNvSpPr/>
            <p:nvPr/>
          </p:nvSpPr>
          <p:spPr>
            <a:xfrm>
              <a:off x="37983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7"/>
            <p:cNvSpPr/>
            <p:nvPr/>
          </p:nvSpPr>
          <p:spPr>
            <a:xfrm>
              <a:off x="41149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7"/>
            <p:cNvSpPr/>
            <p:nvPr/>
          </p:nvSpPr>
          <p:spPr>
            <a:xfrm>
              <a:off x="443077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7"/>
            <p:cNvSpPr/>
            <p:nvPr/>
          </p:nvSpPr>
          <p:spPr>
            <a:xfrm>
              <a:off x="47465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7"/>
            <p:cNvSpPr/>
            <p:nvPr/>
          </p:nvSpPr>
          <p:spPr>
            <a:xfrm>
              <a:off x="5063200" y="1883100"/>
              <a:ext cx="299775" cy="81200"/>
            </a:xfrm>
            <a:custGeom>
              <a:avLst/>
              <a:gdLst/>
              <a:ahLst/>
              <a:cxnLst/>
              <a:rect l="l" t="t" r="r" b="b"/>
              <a:pathLst>
                <a:path w="11991" h="3248" extrusionOk="0">
                  <a:moveTo>
                    <a:pt x="1" y="1"/>
                  </a:moveTo>
                  <a:lnTo>
                    <a:pt x="1" y="3247"/>
                  </a:lnTo>
                  <a:lnTo>
                    <a:pt x="11991" y="3247"/>
                  </a:lnTo>
                  <a:lnTo>
                    <a:pt x="119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7"/>
            <p:cNvSpPr/>
            <p:nvPr/>
          </p:nvSpPr>
          <p:spPr>
            <a:xfrm>
              <a:off x="537902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7"/>
            <p:cNvSpPr/>
            <p:nvPr/>
          </p:nvSpPr>
          <p:spPr>
            <a:xfrm>
              <a:off x="3290450" y="2074375"/>
              <a:ext cx="512725" cy="198500"/>
            </a:xfrm>
            <a:custGeom>
              <a:avLst/>
              <a:gdLst/>
              <a:ahLst/>
              <a:cxnLst/>
              <a:rect l="l" t="t" r="r" b="b"/>
              <a:pathLst>
                <a:path w="20509" h="7940" extrusionOk="0">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7"/>
            <p:cNvSpPr/>
            <p:nvPr/>
          </p:nvSpPr>
          <p:spPr>
            <a:xfrm>
              <a:off x="3503400" y="2106500"/>
              <a:ext cx="60300" cy="131025"/>
            </a:xfrm>
            <a:custGeom>
              <a:avLst/>
              <a:gdLst/>
              <a:ahLst/>
              <a:cxnLst/>
              <a:rect l="l" t="t" r="r" b="b"/>
              <a:pathLst>
                <a:path w="2412" h="5241" extrusionOk="0">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7"/>
            <p:cNvSpPr/>
            <p:nvPr/>
          </p:nvSpPr>
          <p:spPr>
            <a:xfrm>
              <a:off x="3575725" y="2106500"/>
              <a:ext cx="61100" cy="131025"/>
            </a:xfrm>
            <a:custGeom>
              <a:avLst/>
              <a:gdLst/>
              <a:ahLst/>
              <a:cxnLst/>
              <a:rect l="l" t="t" r="r" b="b"/>
              <a:pathLst>
                <a:path w="2444" h="5241" extrusionOk="0">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7"/>
            <p:cNvSpPr/>
            <p:nvPr/>
          </p:nvSpPr>
          <p:spPr>
            <a:xfrm>
              <a:off x="3649650" y="2108125"/>
              <a:ext cx="66725" cy="128600"/>
            </a:xfrm>
            <a:custGeom>
              <a:avLst/>
              <a:gdLst/>
              <a:ahLst/>
              <a:cxnLst/>
              <a:rect l="l" t="t" r="r" b="b"/>
              <a:pathLst>
                <a:path w="2669" h="5144" extrusionOk="0">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7"/>
            <p:cNvSpPr/>
            <p:nvPr/>
          </p:nvSpPr>
          <p:spPr>
            <a:xfrm>
              <a:off x="2318075"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7"/>
            <p:cNvSpPr/>
            <p:nvPr/>
          </p:nvSpPr>
          <p:spPr>
            <a:xfrm>
              <a:off x="2400050"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7"/>
            <p:cNvSpPr/>
            <p:nvPr/>
          </p:nvSpPr>
          <p:spPr>
            <a:xfrm>
              <a:off x="2483625"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7"/>
            <p:cNvSpPr/>
            <p:nvPr/>
          </p:nvSpPr>
          <p:spPr>
            <a:xfrm>
              <a:off x="2568800" y="3979725"/>
              <a:ext cx="76375" cy="147100"/>
            </a:xfrm>
            <a:custGeom>
              <a:avLst/>
              <a:gdLst/>
              <a:ahLst/>
              <a:cxnLst/>
              <a:rect l="l" t="t" r="r" b="b"/>
              <a:pathLst>
                <a:path w="3055" h="5884" extrusionOk="0">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7"/>
            <p:cNvSpPr/>
            <p:nvPr/>
          </p:nvSpPr>
          <p:spPr>
            <a:xfrm>
              <a:off x="2310025" y="4223225"/>
              <a:ext cx="337550" cy="12875"/>
            </a:xfrm>
            <a:custGeom>
              <a:avLst/>
              <a:gdLst/>
              <a:ahLst/>
              <a:cxnLst/>
              <a:rect l="l" t="t" r="r" b="b"/>
              <a:pathLst>
                <a:path w="13502" h="515" extrusionOk="0">
                  <a:moveTo>
                    <a:pt x="1" y="1"/>
                  </a:moveTo>
                  <a:lnTo>
                    <a:pt x="1" y="515"/>
                  </a:lnTo>
                  <a:lnTo>
                    <a:pt x="13502" y="515"/>
                  </a:lnTo>
                  <a:lnTo>
                    <a:pt x="13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7"/>
            <p:cNvSpPr/>
            <p:nvPr/>
          </p:nvSpPr>
          <p:spPr>
            <a:xfrm>
              <a:off x="3584550" y="3979725"/>
              <a:ext cx="69150" cy="148700"/>
            </a:xfrm>
            <a:custGeom>
              <a:avLst/>
              <a:gdLst/>
              <a:ahLst/>
              <a:cxnLst/>
              <a:rect l="l" t="t" r="r" b="b"/>
              <a:pathLst>
                <a:path w="2766" h="5948" extrusionOk="0">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7"/>
            <p:cNvSpPr/>
            <p:nvPr/>
          </p:nvSpPr>
          <p:spPr>
            <a:xfrm>
              <a:off x="3666525"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7"/>
            <p:cNvSpPr/>
            <p:nvPr/>
          </p:nvSpPr>
          <p:spPr>
            <a:xfrm>
              <a:off x="3750100"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7"/>
            <p:cNvSpPr/>
            <p:nvPr/>
          </p:nvSpPr>
          <p:spPr>
            <a:xfrm>
              <a:off x="3835300" y="3979725"/>
              <a:ext cx="76350" cy="147100"/>
            </a:xfrm>
            <a:custGeom>
              <a:avLst/>
              <a:gdLst/>
              <a:ahLst/>
              <a:cxnLst/>
              <a:rect l="l" t="t" r="r" b="b"/>
              <a:pathLst>
                <a:path w="3054" h="5884" extrusionOk="0">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7"/>
            <p:cNvSpPr/>
            <p:nvPr/>
          </p:nvSpPr>
          <p:spPr>
            <a:xfrm>
              <a:off x="3576525" y="4223225"/>
              <a:ext cx="337550" cy="12875"/>
            </a:xfrm>
            <a:custGeom>
              <a:avLst/>
              <a:gdLst/>
              <a:ahLst/>
              <a:cxnLst/>
              <a:rect l="l" t="t" r="r" b="b"/>
              <a:pathLst>
                <a:path w="13502" h="515" extrusionOk="0">
                  <a:moveTo>
                    <a:pt x="1" y="1"/>
                  </a:moveTo>
                  <a:lnTo>
                    <a:pt x="1" y="515"/>
                  </a:lnTo>
                  <a:lnTo>
                    <a:pt x="13501" y="515"/>
                  </a:lnTo>
                  <a:lnTo>
                    <a:pt x="13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7"/>
            <p:cNvSpPr/>
            <p:nvPr/>
          </p:nvSpPr>
          <p:spPr>
            <a:xfrm>
              <a:off x="4959550"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7"/>
            <p:cNvSpPr/>
            <p:nvPr/>
          </p:nvSpPr>
          <p:spPr>
            <a:xfrm>
              <a:off x="5042325" y="3978125"/>
              <a:ext cx="69925" cy="150300"/>
            </a:xfrm>
            <a:custGeom>
              <a:avLst/>
              <a:gdLst/>
              <a:ahLst/>
              <a:cxnLst/>
              <a:rect l="l" t="t" r="r" b="b"/>
              <a:pathLst>
                <a:path w="2797" h="6012" extrusionOk="0">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7"/>
            <p:cNvSpPr/>
            <p:nvPr/>
          </p:nvSpPr>
          <p:spPr>
            <a:xfrm>
              <a:off x="5125075" y="3978125"/>
              <a:ext cx="70750" cy="150300"/>
            </a:xfrm>
            <a:custGeom>
              <a:avLst/>
              <a:gdLst/>
              <a:ahLst/>
              <a:cxnLst/>
              <a:rect l="l" t="t" r="r" b="b"/>
              <a:pathLst>
                <a:path w="2830" h="6012" extrusionOk="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7"/>
            <p:cNvSpPr/>
            <p:nvPr/>
          </p:nvSpPr>
          <p:spPr>
            <a:xfrm>
              <a:off x="5210275" y="3979725"/>
              <a:ext cx="77175" cy="147100"/>
            </a:xfrm>
            <a:custGeom>
              <a:avLst/>
              <a:gdLst/>
              <a:ahLst/>
              <a:cxnLst/>
              <a:rect l="l" t="t" r="r" b="b"/>
              <a:pathLst>
                <a:path w="3087" h="5884" extrusionOk="0">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7"/>
            <p:cNvSpPr/>
            <p:nvPr/>
          </p:nvSpPr>
          <p:spPr>
            <a:xfrm>
              <a:off x="4952300" y="4223225"/>
              <a:ext cx="336750" cy="12875"/>
            </a:xfrm>
            <a:custGeom>
              <a:avLst/>
              <a:gdLst/>
              <a:ahLst/>
              <a:cxnLst/>
              <a:rect l="l" t="t" r="r" b="b"/>
              <a:pathLst>
                <a:path w="13470" h="515" extrusionOk="0">
                  <a:moveTo>
                    <a:pt x="1" y="1"/>
                  </a:moveTo>
                  <a:lnTo>
                    <a:pt x="1" y="515"/>
                  </a:lnTo>
                  <a:lnTo>
                    <a:pt x="13469" y="515"/>
                  </a:lnTo>
                  <a:lnTo>
                    <a:pt x="13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7"/>
            <p:cNvSpPr/>
            <p:nvPr/>
          </p:nvSpPr>
          <p:spPr>
            <a:xfrm>
              <a:off x="3124100" y="3854375"/>
              <a:ext cx="13675" cy="703175"/>
            </a:xfrm>
            <a:custGeom>
              <a:avLst/>
              <a:gdLst/>
              <a:ahLst/>
              <a:cxnLst/>
              <a:rect l="l" t="t" r="r" b="b"/>
              <a:pathLst>
                <a:path w="547" h="28127" extrusionOk="0">
                  <a:moveTo>
                    <a:pt x="0" y="0"/>
                  </a:moveTo>
                  <a:lnTo>
                    <a:pt x="0" y="28127"/>
                  </a:lnTo>
                  <a:lnTo>
                    <a:pt x="547" y="2812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7"/>
            <p:cNvSpPr/>
            <p:nvPr/>
          </p:nvSpPr>
          <p:spPr>
            <a:xfrm>
              <a:off x="4502275" y="3854375"/>
              <a:ext cx="12900" cy="703175"/>
            </a:xfrm>
            <a:custGeom>
              <a:avLst/>
              <a:gdLst/>
              <a:ahLst/>
              <a:cxnLst/>
              <a:rect l="l" t="t" r="r" b="b"/>
              <a:pathLst>
                <a:path w="516" h="28127" extrusionOk="0">
                  <a:moveTo>
                    <a:pt x="1" y="0"/>
                  </a:moveTo>
                  <a:lnTo>
                    <a:pt x="1" y="28127"/>
                  </a:lnTo>
                  <a:lnTo>
                    <a:pt x="515" y="28127"/>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7"/>
            <p:cNvSpPr/>
            <p:nvPr/>
          </p:nvSpPr>
          <p:spPr>
            <a:xfrm>
              <a:off x="2361475" y="3788475"/>
              <a:ext cx="41000" cy="84400"/>
            </a:xfrm>
            <a:custGeom>
              <a:avLst/>
              <a:gdLst/>
              <a:ahLst/>
              <a:cxnLst/>
              <a:rect l="l" t="t" r="r" b="b"/>
              <a:pathLst>
                <a:path w="1640" h="3376" extrusionOk="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7"/>
            <p:cNvSpPr/>
            <p:nvPr/>
          </p:nvSpPr>
          <p:spPr>
            <a:xfrm>
              <a:off x="2407275" y="3786875"/>
              <a:ext cx="40200" cy="86800"/>
            </a:xfrm>
            <a:custGeom>
              <a:avLst/>
              <a:gdLst/>
              <a:ahLst/>
              <a:cxnLst/>
              <a:rect l="l" t="t" r="r" b="b"/>
              <a:pathLst>
                <a:path w="1608" h="3472" extrusionOk="0">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7"/>
            <p:cNvSpPr/>
            <p:nvPr/>
          </p:nvSpPr>
          <p:spPr>
            <a:xfrm>
              <a:off x="2456300" y="3788475"/>
              <a:ext cx="40200" cy="84400"/>
            </a:xfrm>
            <a:custGeom>
              <a:avLst/>
              <a:gdLst/>
              <a:ahLst/>
              <a:cxnLst/>
              <a:rect l="l" t="t" r="r" b="b"/>
              <a:pathLst>
                <a:path w="1608" h="3376" extrusionOk="0">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7"/>
            <p:cNvSpPr/>
            <p:nvPr/>
          </p:nvSpPr>
          <p:spPr>
            <a:xfrm>
              <a:off x="2501300" y="3788475"/>
              <a:ext cx="46625" cy="84400"/>
            </a:xfrm>
            <a:custGeom>
              <a:avLst/>
              <a:gdLst/>
              <a:ahLst/>
              <a:cxnLst/>
              <a:rect l="l" t="t" r="r" b="b"/>
              <a:pathLst>
                <a:path w="1865" h="3376" extrusionOk="0">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7"/>
            <p:cNvSpPr/>
            <p:nvPr/>
          </p:nvSpPr>
          <p:spPr>
            <a:xfrm>
              <a:off x="2549500" y="3788475"/>
              <a:ext cx="47450" cy="84400"/>
            </a:xfrm>
            <a:custGeom>
              <a:avLst/>
              <a:gdLst/>
              <a:ahLst/>
              <a:cxnLst/>
              <a:rect l="l" t="t" r="r" b="b"/>
              <a:pathLst>
                <a:path w="1898" h="3376" extrusionOk="0">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7"/>
            <p:cNvSpPr/>
            <p:nvPr/>
          </p:nvSpPr>
          <p:spPr>
            <a:xfrm>
              <a:off x="3644025" y="3788475"/>
              <a:ext cx="64325" cy="84400"/>
            </a:xfrm>
            <a:custGeom>
              <a:avLst/>
              <a:gdLst/>
              <a:ahLst/>
              <a:cxnLst/>
              <a:rect l="l" t="t" r="r" b="b"/>
              <a:pathLst>
                <a:path w="2573" h="3376" extrusionOk="0">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7"/>
            <p:cNvSpPr/>
            <p:nvPr/>
          </p:nvSpPr>
          <p:spPr>
            <a:xfrm>
              <a:off x="3714750" y="3788475"/>
              <a:ext cx="36175" cy="84400"/>
            </a:xfrm>
            <a:custGeom>
              <a:avLst/>
              <a:gdLst/>
              <a:ahLst/>
              <a:cxnLst/>
              <a:rect l="l" t="t" r="r" b="b"/>
              <a:pathLst>
                <a:path w="1447" h="3376" extrusionOk="0">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7"/>
            <p:cNvSpPr/>
            <p:nvPr/>
          </p:nvSpPr>
          <p:spPr>
            <a:xfrm>
              <a:off x="3758950" y="3788475"/>
              <a:ext cx="36175" cy="84400"/>
            </a:xfrm>
            <a:custGeom>
              <a:avLst/>
              <a:gdLst/>
              <a:ahLst/>
              <a:cxnLst/>
              <a:rect l="l" t="t" r="r" b="b"/>
              <a:pathLst>
                <a:path w="1447" h="3376" extrusionOk="0">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7"/>
            <p:cNvSpPr/>
            <p:nvPr/>
          </p:nvSpPr>
          <p:spPr>
            <a:xfrm>
              <a:off x="3803150" y="3788475"/>
              <a:ext cx="44225" cy="84400"/>
            </a:xfrm>
            <a:custGeom>
              <a:avLst/>
              <a:gdLst/>
              <a:ahLst/>
              <a:cxnLst/>
              <a:rect l="l" t="t" r="r" b="b"/>
              <a:pathLst>
                <a:path w="1769" h="3376" extrusionOk="0">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7"/>
            <p:cNvSpPr/>
            <p:nvPr/>
          </p:nvSpPr>
          <p:spPr>
            <a:xfrm>
              <a:off x="4995700" y="3788475"/>
              <a:ext cx="56275" cy="84400"/>
            </a:xfrm>
            <a:custGeom>
              <a:avLst/>
              <a:gdLst/>
              <a:ahLst/>
              <a:cxnLst/>
              <a:rect l="l" t="t" r="r" b="b"/>
              <a:pathLst>
                <a:path w="2251" h="3376" extrusionOk="0">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7"/>
            <p:cNvSpPr/>
            <p:nvPr/>
          </p:nvSpPr>
          <p:spPr>
            <a:xfrm>
              <a:off x="5060000" y="3786875"/>
              <a:ext cx="40200" cy="86800"/>
            </a:xfrm>
            <a:custGeom>
              <a:avLst/>
              <a:gdLst/>
              <a:ahLst/>
              <a:cxnLst/>
              <a:rect l="l" t="t" r="r" b="b"/>
              <a:pathLst>
                <a:path w="1608" h="3472" extrusionOk="0">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7"/>
            <p:cNvSpPr/>
            <p:nvPr/>
          </p:nvSpPr>
          <p:spPr>
            <a:xfrm>
              <a:off x="5109025" y="3788475"/>
              <a:ext cx="41800" cy="84400"/>
            </a:xfrm>
            <a:custGeom>
              <a:avLst/>
              <a:gdLst/>
              <a:ahLst/>
              <a:cxnLst/>
              <a:rect l="l" t="t" r="r" b="b"/>
              <a:pathLst>
                <a:path w="1672" h="3376" extrusionOk="0">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7"/>
            <p:cNvSpPr/>
            <p:nvPr/>
          </p:nvSpPr>
          <p:spPr>
            <a:xfrm>
              <a:off x="5156425" y="3788475"/>
              <a:ext cx="41000" cy="84400"/>
            </a:xfrm>
            <a:custGeom>
              <a:avLst/>
              <a:gdLst/>
              <a:ahLst/>
              <a:cxnLst/>
              <a:rect l="l" t="t" r="r" b="b"/>
              <a:pathLst>
                <a:path w="1640" h="3376" extrusionOk="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7"/>
            <p:cNvSpPr/>
            <p:nvPr/>
          </p:nvSpPr>
          <p:spPr>
            <a:xfrm>
              <a:off x="5203850" y="3788475"/>
              <a:ext cx="41800" cy="84400"/>
            </a:xfrm>
            <a:custGeom>
              <a:avLst/>
              <a:gdLst/>
              <a:ahLst/>
              <a:cxnLst/>
              <a:rect l="l" t="t" r="r" b="b"/>
              <a:pathLst>
                <a:path w="1672" h="3376" extrusionOk="0">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7"/>
            <p:cNvSpPr/>
            <p:nvPr/>
          </p:nvSpPr>
          <p:spPr>
            <a:xfrm>
              <a:off x="5501975" y="4781525"/>
              <a:ext cx="384950" cy="152150"/>
            </a:xfrm>
            <a:custGeom>
              <a:avLst/>
              <a:gdLst/>
              <a:ahLst/>
              <a:cxnLst/>
              <a:rect l="l" t="t" r="r" b="b"/>
              <a:pathLst>
                <a:path w="15398" h="6086" extrusionOk="0">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7"/>
            <p:cNvSpPr/>
            <p:nvPr/>
          </p:nvSpPr>
          <p:spPr>
            <a:xfrm>
              <a:off x="5530100" y="4563375"/>
              <a:ext cx="360850" cy="175900"/>
            </a:xfrm>
            <a:custGeom>
              <a:avLst/>
              <a:gdLst/>
              <a:ahLst/>
              <a:cxnLst/>
              <a:rect l="l" t="t" r="r" b="b"/>
              <a:pathLst>
                <a:path w="14434" h="7036" extrusionOk="0">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7"/>
            <p:cNvSpPr/>
            <p:nvPr/>
          </p:nvSpPr>
          <p:spPr>
            <a:xfrm>
              <a:off x="5963250" y="4563150"/>
              <a:ext cx="171200" cy="366975"/>
            </a:xfrm>
            <a:custGeom>
              <a:avLst/>
              <a:gdLst/>
              <a:ahLst/>
              <a:cxnLst/>
              <a:rect l="l" t="t" r="r" b="b"/>
              <a:pathLst>
                <a:path w="6848" h="14679" extrusionOk="0">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7"/>
            <p:cNvSpPr/>
            <p:nvPr/>
          </p:nvSpPr>
          <p:spPr>
            <a:xfrm>
              <a:off x="6172200" y="4849250"/>
              <a:ext cx="349575" cy="202350"/>
            </a:xfrm>
            <a:custGeom>
              <a:avLst/>
              <a:gdLst/>
              <a:ahLst/>
              <a:cxnLst/>
              <a:rect l="l" t="t" r="r" b="b"/>
              <a:pathLst>
                <a:path w="13983" h="8094" extrusionOk="0">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7"/>
            <p:cNvSpPr/>
            <p:nvPr/>
          </p:nvSpPr>
          <p:spPr>
            <a:xfrm>
              <a:off x="6055675" y="4428950"/>
              <a:ext cx="163950" cy="374500"/>
            </a:xfrm>
            <a:custGeom>
              <a:avLst/>
              <a:gdLst/>
              <a:ahLst/>
              <a:cxnLst/>
              <a:rect l="l" t="t" r="r" b="b"/>
              <a:pathLst>
                <a:path w="6558" h="14980" extrusionOk="0">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7"/>
            <p:cNvSpPr/>
            <p:nvPr/>
          </p:nvSpPr>
          <p:spPr>
            <a:xfrm>
              <a:off x="6315225" y="4531000"/>
              <a:ext cx="371300" cy="201600"/>
            </a:xfrm>
            <a:custGeom>
              <a:avLst/>
              <a:gdLst/>
              <a:ahLst/>
              <a:cxnLst/>
              <a:rect l="l" t="t" r="r" b="b"/>
              <a:pathLst>
                <a:path w="14852" h="8064" extrusionOk="0">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7"/>
            <p:cNvSpPr/>
            <p:nvPr/>
          </p:nvSpPr>
          <p:spPr>
            <a:xfrm>
              <a:off x="6243725" y="4308400"/>
              <a:ext cx="213775" cy="345150"/>
            </a:xfrm>
            <a:custGeom>
              <a:avLst/>
              <a:gdLst/>
              <a:ahLst/>
              <a:cxnLst/>
              <a:rect l="l" t="t" r="r" b="b"/>
              <a:pathLst>
                <a:path w="8551" h="13806" extrusionOk="0">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7"/>
            <p:cNvSpPr/>
            <p:nvPr/>
          </p:nvSpPr>
          <p:spPr>
            <a:xfrm>
              <a:off x="5842700" y="4681450"/>
              <a:ext cx="240325" cy="567025"/>
            </a:xfrm>
            <a:custGeom>
              <a:avLst/>
              <a:gdLst/>
              <a:ahLst/>
              <a:cxnLst/>
              <a:rect l="l" t="t" r="r" b="b"/>
              <a:pathLst>
                <a:path w="9613" h="22681" extrusionOk="0">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7"/>
            <p:cNvSpPr/>
            <p:nvPr/>
          </p:nvSpPr>
          <p:spPr>
            <a:xfrm>
              <a:off x="6091825" y="4613150"/>
              <a:ext cx="231475" cy="591025"/>
            </a:xfrm>
            <a:custGeom>
              <a:avLst/>
              <a:gdLst/>
              <a:ahLst/>
              <a:cxnLst/>
              <a:rect l="l" t="t" r="r" b="b"/>
              <a:pathLst>
                <a:path w="9259" h="23641" extrusionOk="0">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7"/>
            <p:cNvSpPr/>
            <p:nvPr/>
          </p:nvSpPr>
          <p:spPr>
            <a:xfrm>
              <a:off x="6132000" y="4990325"/>
              <a:ext cx="118975" cy="73500"/>
            </a:xfrm>
            <a:custGeom>
              <a:avLst/>
              <a:gdLst/>
              <a:ahLst/>
              <a:cxnLst/>
              <a:rect l="l" t="t" r="r" b="b"/>
              <a:pathLst>
                <a:path w="4759" h="2940" extrusionOk="0">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7"/>
            <p:cNvSpPr/>
            <p:nvPr/>
          </p:nvSpPr>
          <p:spPr>
            <a:xfrm>
              <a:off x="6144075" y="4717625"/>
              <a:ext cx="67525" cy="129850"/>
            </a:xfrm>
            <a:custGeom>
              <a:avLst/>
              <a:gdLst/>
              <a:ahLst/>
              <a:cxnLst/>
              <a:rect l="l" t="t" r="r" b="b"/>
              <a:pathLst>
                <a:path w="2701" h="5194" extrusionOk="0">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7"/>
            <p:cNvSpPr/>
            <p:nvPr/>
          </p:nvSpPr>
          <p:spPr>
            <a:xfrm>
              <a:off x="6261400" y="4661375"/>
              <a:ext cx="142250" cy="70375"/>
            </a:xfrm>
            <a:custGeom>
              <a:avLst/>
              <a:gdLst/>
              <a:ahLst/>
              <a:cxnLst/>
              <a:rect l="l" t="t" r="r" b="b"/>
              <a:pathLst>
                <a:path w="5690" h="2815" extrusionOk="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7"/>
            <p:cNvSpPr/>
            <p:nvPr/>
          </p:nvSpPr>
          <p:spPr>
            <a:xfrm>
              <a:off x="5983350" y="4849900"/>
              <a:ext cx="59475" cy="189975"/>
            </a:xfrm>
            <a:custGeom>
              <a:avLst/>
              <a:gdLst/>
              <a:ahLst/>
              <a:cxnLst/>
              <a:rect l="l" t="t" r="r" b="b"/>
              <a:pathLst>
                <a:path w="2379" h="7599" extrusionOk="0">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7"/>
            <p:cNvSpPr/>
            <p:nvPr/>
          </p:nvSpPr>
          <p:spPr>
            <a:xfrm>
              <a:off x="5822625" y="4838000"/>
              <a:ext cx="117350" cy="67525"/>
            </a:xfrm>
            <a:custGeom>
              <a:avLst/>
              <a:gdLst/>
              <a:ahLst/>
              <a:cxnLst/>
              <a:rect l="l" t="t" r="r" b="b"/>
              <a:pathLst>
                <a:path w="4694" h="2701" extrusionOk="0">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7"/>
            <p:cNvSpPr/>
            <p:nvPr/>
          </p:nvSpPr>
          <p:spPr>
            <a:xfrm>
              <a:off x="5951200" y="5157025"/>
              <a:ext cx="268425" cy="212975"/>
            </a:xfrm>
            <a:custGeom>
              <a:avLst/>
              <a:gdLst/>
              <a:ahLst/>
              <a:cxnLst/>
              <a:rect l="l" t="t" r="r" b="b"/>
              <a:pathLst>
                <a:path w="10737" h="8519" extrusionOk="0">
                  <a:moveTo>
                    <a:pt x="0" y="0"/>
                  </a:moveTo>
                  <a:lnTo>
                    <a:pt x="1608" y="8519"/>
                  </a:lnTo>
                  <a:lnTo>
                    <a:pt x="9129" y="8519"/>
                  </a:lnTo>
                  <a:lnTo>
                    <a:pt x="10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7"/>
            <p:cNvSpPr/>
            <p:nvPr/>
          </p:nvSpPr>
          <p:spPr>
            <a:xfrm>
              <a:off x="5943975" y="5150600"/>
              <a:ext cx="282875" cy="225825"/>
            </a:xfrm>
            <a:custGeom>
              <a:avLst/>
              <a:gdLst/>
              <a:ahLst/>
              <a:cxnLst/>
              <a:rect l="l" t="t" r="r" b="b"/>
              <a:pathLst>
                <a:path w="11315" h="9033" extrusionOk="0">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7"/>
            <p:cNvSpPr/>
            <p:nvPr/>
          </p:nvSpPr>
          <p:spPr>
            <a:xfrm>
              <a:off x="3847350" y="4310825"/>
              <a:ext cx="341550" cy="994100"/>
            </a:xfrm>
            <a:custGeom>
              <a:avLst/>
              <a:gdLst/>
              <a:ahLst/>
              <a:cxnLst/>
              <a:rect l="l" t="t" r="r" b="b"/>
              <a:pathLst>
                <a:path w="13662" h="39764" extrusionOk="0">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7"/>
            <p:cNvSpPr/>
            <p:nvPr/>
          </p:nvSpPr>
          <p:spPr>
            <a:xfrm>
              <a:off x="3840100" y="4304400"/>
              <a:ext cx="356025" cy="1007475"/>
            </a:xfrm>
            <a:custGeom>
              <a:avLst/>
              <a:gdLst/>
              <a:ahLst/>
              <a:cxnLst/>
              <a:rect l="l" t="t" r="r" b="b"/>
              <a:pathLst>
                <a:path w="14241" h="40299" extrusionOk="0">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7"/>
            <p:cNvSpPr/>
            <p:nvPr/>
          </p:nvSpPr>
          <p:spPr>
            <a:xfrm>
              <a:off x="3691825" y="5009525"/>
              <a:ext cx="308225" cy="332350"/>
            </a:xfrm>
            <a:custGeom>
              <a:avLst/>
              <a:gdLst/>
              <a:ahLst/>
              <a:cxnLst/>
              <a:rect l="l" t="t" r="r" b="b"/>
              <a:pathLst>
                <a:path w="12329" h="13294" extrusionOk="0">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7"/>
            <p:cNvSpPr/>
            <p:nvPr/>
          </p:nvSpPr>
          <p:spPr>
            <a:xfrm>
              <a:off x="3690650" y="5002725"/>
              <a:ext cx="303775" cy="345575"/>
            </a:xfrm>
            <a:custGeom>
              <a:avLst/>
              <a:gdLst/>
              <a:ahLst/>
              <a:cxnLst/>
              <a:rect l="l" t="t" r="r" b="b"/>
              <a:pathLst>
                <a:path w="12151" h="13823" extrusionOk="0">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7"/>
            <p:cNvSpPr/>
            <p:nvPr/>
          </p:nvSpPr>
          <p:spPr>
            <a:xfrm>
              <a:off x="2765675" y="5136875"/>
              <a:ext cx="160425" cy="71975"/>
            </a:xfrm>
            <a:custGeom>
              <a:avLst/>
              <a:gdLst/>
              <a:ahLst/>
              <a:cxnLst/>
              <a:rect l="l" t="t" r="r" b="b"/>
              <a:pathLst>
                <a:path w="6417" h="2879" extrusionOk="0">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7"/>
            <p:cNvSpPr/>
            <p:nvPr/>
          </p:nvSpPr>
          <p:spPr>
            <a:xfrm>
              <a:off x="2768900" y="5129700"/>
              <a:ext cx="150300" cy="86025"/>
            </a:xfrm>
            <a:custGeom>
              <a:avLst/>
              <a:gdLst/>
              <a:ahLst/>
              <a:cxnLst/>
              <a:rect l="l" t="t" r="r" b="b"/>
              <a:pathLst>
                <a:path w="6012" h="3441" extrusionOk="0">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7"/>
            <p:cNvSpPr/>
            <p:nvPr/>
          </p:nvSpPr>
          <p:spPr>
            <a:xfrm>
              <a:off x="2849250" y="5096175"/>
              <a:ext cx="87625" cy="156775"/>
            </a:xfrm>
            <a:custGeom>
              <a:avLst/>
              <a:gdLst/>
              <a:ahLst/>
              <a:cxnLst/>
              <a:rect l="l" t="t" r="r" b="b"/>
              <a:pathLst>
                <a:path w="3505" h="6271" extrusionOk="0">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7"/>
            <p:cNvSpPr/>
            <p:nvPr/>
          </p:nvSpPr>
          <p:spPr>
            <a:xfrm>
              <a:off x="2846050" y="5089525"/>
              <a:ext cx="98050" cy="170375"/>
            </a:xfrm>
            <a:custGeom>
              <a:avLst/>
              <a:gdLst/>
              <a:ahLst/>
              <a:cxnLst/>
              <a:rect l="l" t="t" r="r" b="b"/>
              <a:pathLst>
                <a:path w="3922" h="6815" extrusionOk="0">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7"/>
            <p:cNvSpPr/>
            <p:nvPr/>
          </p:nvSpPr>
          <p:spPr>
            <a:xfrm>
              <a:off x="2864525" y="5089350"/>
              <a:ext cx="148700" cy="160125"/>
            </a:xfrm>
            <a:custGeom>
              <a:avLst/>
              <a:gdLst/>
              <a:ahLst/>
              <a:cxnLst/>
              <a:rect l="l" t="t" r="r" b="b"/>
              <a:pathLst>
                <a:path w="5948" h="6405" extrusionOk="0">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7"/>
            <p:cNvSpPr/>
            <p:nvPr/>
          </p:nvSpPr>
          <p:spPr>
            <a:xfrm>
              <a:off x="2860500" y="5083100"/>
              <a:ext cx="159950" cy="173600"/>
            </a:xfrm>
            <a:custGeom>
              <a:avLst/>
              <a:gdLst/>
              <a:ahLst/>
              <a:cxnLst/>
              <a:rect l="l" t="t" r="r" b="b"/>
              <a:pathLst>
                <a:path w="6398" h="6944" extrusionOk="0">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7"/>
            <p:cNvSpPr/>
            <p:nvPr/>
          </p:nvSpPr>
          <p:spPr>
            <a:xfrm>
              <a:off x="2874975" y="5075450"/>
              <a:ext cx="1043925" cy="240775"/>
            </a:xfrm>
            <a:custGeom>
              <a:avLst/>
              <a:gdLst/>
              <a:ahLst/>
              <a:cxnLst/>
              <a:rect l="l" t="t" r="r" b="b"/>
              <a:pathLst>
                <a:path w="41757" h="9631" extrusionOk="0">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57"/>
            <p:cNvSpPr/>
            <p:nvPr/>
          </p:nvSpPr>
          <p:spPr>
            <a:xfrm>
              <a:off x="2867750" y="5068625"/>
              <a:ext cx="1040700" cy="253975"/>
            </a:xfrm>
            <a:custGeom>
              <a:avLst/>
              <a:gdLst/>
              <a:ahLst/>
              <a:cxnLst/>
              <a:rect l="l" t="t" r="r" b="b"/>
              <a:pathLst>
                <a:path w="41628" h="10159" extrusionOk="0">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57"/>
            <p:cNvSpPr/>
            <p:nvPr/>
          </p:nvSpPr>
          <p:spPr>
            <a:xfrm>
              <a:off x="4233075" y="4101575"/>
              <a:ext cx="677475" cy="1267625"/>
            </a:xfrm>
            <a:custGeom>
              <a:avLst/>
              <a:gdLst/>
              <a:ahLst/>
              <a:cxnLst/>
              <a:rect l="l" t="t" r="r" b="b"/>
              <a:pathLst>
                <a:path w="27099" h="50705" extrusionOk="0">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7"/>
            <p:cNvSpPr/>
            <p:nvPr/>
          </p:nvSpPr>
          <p:spPr>
            <a:xfrm>
              <a:off x="4226650" y="4094650"/>
              <a:ext cx="690325" cy="1280975"/>
            </a:xfrm>
            <a:custGeom>
              <a:avLst/>
              <a:gdLst/>
              <a:ahLst/>
              <a:cxnLst/>
              <a:rect l="l" t="t" r="r" b="b"/>
              <a:pathLst>
                <a:path w="27613" h="51239" extrusionOk="0">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7"/>
            <p:cNvSpPr/>
            <p:nvPr/>
          </p:nvSpPr>
          <p:spPr>
            <a:xfrm>
              <a:off x="4030575" y="4125175"/>
              <a:ext cx="497450" cy="1244825"/>
            </a:xfrm>
            <a:custGeom>
              <a:avLst/>
              <a:gdLst/>
              <a:ahLst/>
              <a:cxnLst/>
              <a:rect l="l" t="t" r="r" b="b"/>
              <a:pathLst>
                <a:path w="19898" h="49793" extrusionOk="0">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7"/>
            <p:cNvSpPr/>
            <p:nvPr/>
          </p:nvSpPr>
          <p:spPr>
            <a:xfrm>
              <a:off x="4023325" y="4118950"/>
              <a:ext cx="511125" cy="1257475"/>
            </a:xfrm>
            <a:custGeom>
              <a:avLst/>
              <a:gdLst/>
              <a:ahLst/>
              <a:cxnLst/>
              <a:rect l="l" t="t" r="r" b="b"/>
              <a:pathLst>
                <a:path w="20445" h="50299" extrusionOk="0">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7"/>
            <p:cNvSpPr/>
            <p:nvPr/>
          </p:nvSpPr>
          <p:spPr>
            <a:xfrm>
              <a:off x="4349600" y="4100275"/>
              <a:ext cx="131025" cy="192900"/>
            </a:xfrm>
            <a:custGeom>
              <a:avLst/>
              <a:gdLst/>
              <a:ahLst/>
              <a:cxnLst/>
              <a:rect l="l" t="t" r="r" b="b"/>
              <a:pathLst>
                <a:path w="5241" h="7716" extrusionOk="0">
                  <a:moveTo>
                    <a:pt x="2765" y="0"/>
                  </a:moveTo>
                  <a:lnTo>
                    <a:pt x="1" y="7715"/>
                  </a:lnTo>
                  <a:lnTo>
                    <a:pt x="5240" y="5240"/>
                  </a:lnTo>
                  <a:lnTo>
                    <a:pt x="2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7"/>
            <p:cNvSpPr/>
            <p:nvPr/>
          </p:nvSpPr>
          <p:spPr>
            <a:xfrm>
              <a:off x="4342375" y="4093050"/>
              <a:ext cx="145475" cy="206625"/>
            </a:xfrm>
            <a:custGeom>
              <a:avLst/>
              <a:gdLst/>
              <a:ahLst/>
              <a:cxnLst/>
              <a:rect l="l" t="t" r="r" b="b"/>
              <a:pathLst>
                <a:path w="5819" h="8265" extrusionOk="0">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7"/>
            <p:cNvSpPr/>
            <p:nvPr/>
          </p:nvSpPr>
          <p:spPr>
            <a:xfrm>
              <a:off x="4418700" y="3834275"/>
              <a:ext cx="451675" cy="495050"/>
            </a:xfrm>
            <a:custGeom>
              <a:avLst/>
              <a:gdLst/>
              <a:ahLst/>
              <a:cxnLst/>
              <a:rect l="l" t="t" r="r" b="b"/>
              <a:pathLst>
                <a:path w="18067" h="19802" extrusionOk="0">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7"/>
            <p:cNvSpPr/>
            <p:nvPr/>
          </p:nvSpPr>
          <p:spPr>
            <a:xfrm>
              <a:off x="4411475" y="3827525"/>
              <a:ext cx="465325" cy="508450"/>
            </a:xfrm>
            <a:custGeom>
              <a:avLst/>
              <a:gdLst/>
              <a:ahLst/>
              <a:cxnLst/>
              <a:rect l="l" t="t" r="r" b="b"/>
              <a:pathLst>
                <a:path w="18613" h="20338" extrusionOk="0">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7"/>
            <p:cNvSpPr/>
            <p:nvPr/>
          </p:nvSpPr>
          <p:spPr>
            <a:xfrm>
              <a:off x="4254775" y="3175150"/>
              <a:ext cx="542450" cy="1180025"/>
            </a:xfrm>
            <a:custGeom>
              <a:avLst/>
              <a:gdLst/>
              <a:ahLst/>
              <a:cxnLst/>
              <a:rect l="l" t="t" r="r" b="b"/>
              <a:pathLst>
                <a:path w="21698" h="47201" extrusionOk="0">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7"/>
            <p:cNvSpPr/>
            <p:nvPr/>
          </p:nvSpPr>
          <p:spPr>
            <a:xfrm>
              <a:off x="4333525" y="3175150"/>
              <a:ext cx="463700" cy="450850"/>
            </a:xfrm>
            <a:custGeom>
              <a:avLst/>
              <a:gdLst/>
              <a:ahLst/>
              <a:cxnLst/>
              <a:rect l="l" t="t" r="r" b="b"/>
              <a:pathLst>
                <a:path w="18548" h="18034" extrusionOk="0">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7"/>
            <p:cNvSpPr/>
            <p:nvPr/>
          </p:nvSpPr>
          <p:spPr>
            <a:xfrm>
              <a:off x="4253975" y="3168075"/>
              <a:ext cx="549700" cy="1193400"/>
            </a:xfrm>
            <a:custGeom>
              <a:avLst/>
              <a:gdLst/>
              <a:ahLst/>
              <a:cxnLst/>
              <a:rect l="l" t="t" r="r" b="b"/>
              <a:pathLst>
                <a:path w="21988" h="47736" extrusionOk="0">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7"/>
            <p:cNvSpPr/>
            <p:nvPr/>
          </p:nvSpPr>
          <p:spPr>
            <a:xfrm>
              <a:off x="4706400" y="3568950"/>
              <a:ext cx="116550" cy="215550"/>
            </a:xfrm>
            <a:custGeom>
              <a:avLst/>
              <a:gdLst/>
              <a:ahLst/>
              <a:cxnLst/>
              <a:rect l="l" t="t" r="r" b="b"/>
              <a:pathLst>
                <a:path w="4662" h="8622" extrusionOk="0">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7"/>
            <p:cNvSpPr/>
            <p:nvPr/>
          </p:nvSpPr>
          <p:spPr>
            <a:xfrm>
              <a:off x="4700775" y="3561850"/>
              <a:ext cx="118975" cy="229050"/>
            </a:xfrm>
            <a:custGeom>
              <a:avLst/>
              <a:gdLst/>
              <a:ahLst/>
              <a:cxnLst/>
              <a:rect l="l" t="t" r="r" b="b"/>
              <a:pathLst>
                <a:path w="4759" h="9162" extrusionOk="0">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57"/>
            <p:cNvSpPr/>
            <p:nvPr/>
          </p:nvSpPr>
          <p:spPr>
            <a:xfrm>
              <a:off x="4340750" y="3605550"/>
              <a:ext cx="114950" cy="202225"/>
            </a:xfrm>
            <a:custGeom>
              <a:avLst/>
              <a:gdLst/>
              <a:ahLst/>
              <a:cxnLst/>
              <a:rect l="l" t="t" r="r" b="b"/>
              <a:pathLst>
                <a:path w="4598" h="8089" extrusionOk="0">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57"/>
            <p:cNvSpPr/>
            <p:nvPr/>
          </p:nvSpPr>
          <p:spPr>
            <a:xfrm>
              <a:off x="4360050" y="3835075"/>
              <a:ext cx="135825" cy="28150"/>
            </a:xfrm>
            <a:custGeom>
              <a:avLst/>
              <a:gdLst/>
              <a:ahLst/>
              <a:cxnLst/>
              <a:rect l="l" t="t" r="r" b="b"/>
              <a:pathLst>
                <a:path w="5433" h="1126" extrusionOk="0">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57"/>
            <p:cNvSpPr/>
            <p:nvPr/>
          </p:nvSpPr>
          <p:spPr>
            <a:xfrm>
              <a:off x="4480600" y="3605250"/>
              <a:ext cx="28950" cy="57875"/>
            </a:xfrm>
            <a:custGeom>
              <a:avLst/>
              <a:gdLst/>
              <a:ahLst/>
              <a:cxnLst/>
              <a:rect l="l" t="t" r="r" b="b"/>
              <a:pathLst>
                <a:path w="1158" h="2315" extrusionOk="0">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57"/>
            <p:cNvSpPr/>
            <p:nvPr/>
          </p:nvSpPr>
          <p:spPr>
            <a:xfrm>
              <a:off x="4305400" y="3586775"/>
              <a:ext cx="29750" cy="57875"/>
            </a:xfrm>
            <a:custGeom>
              <a:avLst/>
              <a:gdLst/>
              <a:ahLst/>
              <a:cxnLst/>
              <a:rect l="l" t="t" r="r" b="b"/>
              <a:pathLst>
                <a:path w="1190" h="2315" extrusionOk="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57"/>
            <p:cNvSpPr/>
            <p:nvPr/>
          </p:nvSpPr>
          <p:spPr>
            <a:xfrm>
              <a:off x="4276475" y="3539350"/>
              <a:ext cx="94850" cy="24950"/>
            </a:xfrm>
            <a:custGeom>
              <a:avLst/>
              <a:gdLst/>
              <a:ahLst/>
              <a:cxnLst/>
              <a:rect l="l" t="t" r="r" b="b"/>
              <a:pathLst>
                <a:path w="3794" h="998" extrusionOk="0">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57"/>
            <p:cNvSpPr/>
            <p:nvPr/>
          </p:nvSpPr>
          <p:spPr>
            <a:xfrm>
              <a:off x="4443625" y="3548200"/>
              <a:ext cx="135025" cy="38000"/>
            </a:xfrm>
            <a:custGeom>
              <a:avLst/>
              <a:gdLst/>
              <a:ahLst/>
              <a:cxnLst/>
              <a:rect l="l" t="t" r="r" b="b"/>
              <a:pathLst>
                <a:path w="5401" h="1520" extrusionOk="0">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57"/>
            <p:cNvSpPr/>
            <p:nvPr/>
          </p:nvSpPr>
          <p:spPr>
            <a:xfrm>
              <a:off x="4481400" y="4034375"/>
              <a:ext cx="855050" cy="1335625"/>
            </a:xfrm>
            <a:custGeom>
              <a:avLst/>
              <a:gdLst/>
              <a:ahLst/>
              <a:cxnLst/>
              <a:rect l="l" t="t" r="r" b="b"/>
              <a:pathLst>
                <a:path w="34202" h="53425" extrusionOk="0">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57"/>
            <p:cNvSpPr/>
            <p:nvPr/>
          </p:nvSpPr>
          <p:spPr>
            <a:xfrm>
              <a:off x="4474150" y="4027550"/>
              <a:ext cx="858300" cy="1348875"/>
            </a:xfrm>
            <a:custGeom>
              <a:avLst/>
              <a:gdLst/>
              <a:ahLst/>
              <a:cxnLst/>
              <a:rect l="l" t="t" r="r" b="b"/>
              <a:pathLst>
                <a:path w="34332" h="53955" extrusionOk="0">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57"/>
            <p:cNvSpPr/>
            <p:nvPr/>
          </p:nvSpPr>
          <p:spPr>
            <a:xfrm>
              <a:off x="4637300" y="3848750"/>
              <a:ext cx="257975" cy="516750"/>
            </a:xfrm>
            <a:custGeom>
              <a:avLst/>
              <a:gdLst/>
              <a:ahLst/>
              <a:cxnLst/>
              <a:rect l="l" t="t" r="r" b="b"/>
              <a:pathLst>
                <a:path w="10319" h="20670" extrusionOk="0">
                  <a:moveTo>
                    <a:pt x="9322" y="0"/>
                  </a:moveTo>
                  <a:lnTo>
                    <a:pt x="0" y="13115"/>
                  </a:lnTo>
                  <a:lnTo>
                    <a:pt x="2475" y="20669"/>
                  </a:lnTo>
                  <a:lnTo>
                    <a:pt x="10319" y="7586"/>
                  </a:lnTo>
                  <a:lnTo>
                    <a:pt x="9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57"/>
            <p:cNvSpPr/>
            <p:nvPr/>
          </p:nvSpPr>
          <p:spPr>
            <a:xfrm>
              <a:off x="4630050" y="3842025"/>
              <a:ext cx="272450" cy="530700"/>
            </a:xfrm>
            <a:custGeom>
              <a:avLst/>
              <a:gdLst/>
              <a:ahLst/>
              <a:cxnLst/>
              <a:rect l="l" t="t" r="r" b="b"/>
              <a:pathLst>
                <a:path w="10898" h="21228" extrusionOk="0">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57"/>
            <p:cNvSpPr/>
            <p:nvPr/>
          </p:nvSpPr>
          <p:spPr>
            <a:xfrm>
              <a:off x="4855875" y="4281900"/>
              <a:ext cx="512725" cy="946675"/>
            </a:xfrm>
            <a:custGeom>
              <a:avLst/>
              <a:gdLst/>
              <a:ahLst/>
              <a:cxnLst/>
              <a:rect l="l" t="t" r="r" b="b"/>
              <a:pathLst>
                <a:path w="20509" h="37867" extrusionOk="0">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57"/>
            <p:cNvSpPr/>
            <p:nvPr/>
          </p:nvSpPr>
          <p:spPr>
            <a:xfrm>
              <a:off x="4848650" y="4276275"/>
              <a:ext cx="511925" cy="959025"/>
            </a:xfrm>
            <a:custGeom>
              <a:avLst/>
              <a:gdLst/>
              <a:ahLst/>
              <a:cxnLst/>
              <a:rect l="l" t="t" r="r" b="b"/>
              <a:pathLst>
                <a:path w="20477" h="38361" extrusionOk="0">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57"/>
            <p:cNvSpPr/>
            <p:nvPr/>
          </p:nvSpPr>
          <p:spPr>
            <a:xfrm>
              <a:off x="4716850" y="4919150"/>
              <a:ext cx="404250" cy="407825"/>
            </a:xfrm>
            <a:custGeom>
              <a:avLst/>
              <a:gdLst/>
              <a:ahLst/>
              <a:cxnLst/>
              <a:rect l="l" t="t" r="r" b="b"/>
              <a:pathLst>
                <a:path w="16170" h="16313" extrusionOk="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57"/>
            <p:cNvSpPr/>
            <p:nvPr/>
          </p:nvSpPr>
          <p:spPr>
            <a:xfrm>
              <a:off x="4714450" y="4915950"/>
              <a:ext cx="413875" cy="417900"/>
            </a:xfrm>
            <a:custGeom>
              <a:avLst/>
              <a:gdLst/>
              <a:ahLst/>
              <a:cxnLst/>
              <a:rect l="l" t="t" r="r" b="b"/>
              <a:pathLst>
                <a:path w="16555" h="16716" extrusionOk="0">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57"/>
            <p:cNvSpPr/>
            <p:nvPr/>
          </p:nvSpPr>
          <p:spPr>
            <a:xfrm>
              <a:off x="3529925" y="5101700"/>
              <a:ext cx="469550" cy="99550"/>
            </a:xfrm>
            <a:custGeom>
              <a:avLst/>
              <a:gdLst/>
              <a:ahLst/>
              <a:cxnLst/>
              <a:rect l="l" t="t" r="r" b="b"/>
              <a:pathLst>
                <a:path w="18782" h="3982" extrusionOk="0">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57"/>
            <p:cNvSpPr/>
            <p:nvPr/>
          </p:nvSpPr>
          <p:spPr>
            <a:xfrm>
              <a:off x="3533125" y="5095150"/>
              <a:ext cx="450050" cy="112525"/>
            </a:xfrm>
            <a:custGeom>
              <a:avLst/>
              <a:gdLst/>
              <a:ahLst/>
              <a:cxnLst/>
              <a:rect l="l" t="t" r="r" b="b"/>
              <a:pathLst>
                <a:path w="18002" h="4501" extrusionOk="0">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57"/>
            <p:cNvSpPr/>
            <p:nvPr/>
          </p:nvSpPr>
          <p:spPr>
            <a:xfrm>
              <a:off x="3583025" y="5056825"/>
              <a:ext cx="166300" cy="176575"/>
            </a:xfrm>
            <a:custGeom>
              <a:avLst/>
              <a:gdLst/>
              <a:ahLst/>
              <a:cxnLst/>
              <a:rect l="l" t="t" r="r" b="b"/>
              <a:pathLst>
                <a:path w="6652" h="7063" extrusionOk="0">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57"/>
            <p:cNvSpPr/>
            <p:nvPr/>
          </p:nvSpPr>
          <p:spPr>
            <a:xfrm>
              <a:off x="3576525" y="5050150"/>
              <a:ext cx="180025" cy="189675"/>
            </a:xfrm>
            <a:custGeom>
              <a:avLst/>
              <a:gdLst/>
              <a:ahLst/>
              <a:cxnLst/>
              <a:rect l="l" t="t" r="r" b="b"/>
              <a:pathLst>
                <a:path w="7201" h="7587" extrusionOk="0">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57"/>
            <p:cNvSpPr/>
            <p:nvPr/>
          </p:nvSpPr>
          <p:spPr>
            <a:xfrm>
              <a:off x="3610275" y="5040500"/>
              <a:ext cx="192900" cy="215600"/>
            </a:xfrm>
            <a:custGeom>
              <a:avLst/>
              <a:gdLst/>
              <a:ahLst/>
              <a:cxnLst/>
              <a:rect l="l" t="t" r="r" b="b"/>
              <a:pathLst>
                <a:path w="7716" h="8624" extrusionOk="0">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57"/>
            <p:cNvSpPr/>
            <p:nvPr/>
          </p:nvSpPr>
          <p:spPr>
            <a:xfrm>
              <a:off x="3603850" y="5033275"/>
              <a:ext cx="206550" cy="229050"/>
            </a:xfrm>
            <a:custGeom>
              <a:avLst/>
              <a:gdLst/>
              <a:ahLst/>
              <a:cxnLst/>
              <a:rect l="l" t="t" r="r" b="b"/>
              <a:pathLst>
                <a:path w="8262" h="9162" extrusionOk="0">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57"/>
            <p:cNvSpPr/>
            <p:nvPr/>
          </p:nvSpPr>
          <p:spPr>
            <a:xfrm>
              <a:off x="3636000" y="5039525"/>
              <a:ext cx="1332400" cy="269500"/>
            </a:xfrm>
            <a:custGeom>
              <a:avLst/>
              <a:gdLst/>
              <a:ahLst/>
              <a:cxnLst/>
              <a:rect l="l" t="t" r="r" b="b"/>
              <a:pathLst>
                <a:path w="53296" h="10780" extrusionOk="0">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57"/>
            <p:cNvSpPr/>
            <p:nvPr/>
          </p:nvSpPr>
          <p:spPr>
            <a:xfrm>
              <a:off x="3628750" y="5032475"/>
              <a:ext cx="1339650" cy="282875"/>
            </a:xfrm>
            <a:custGeom>
              <a:avLst/>
              <a:gdLst/>
              <a:ahLst/>
              <a:cxnLst/>
              <a:rect l="l" t="t" r="r" b="b"/>
              <a:pathLst>
                <a:path w="53586" h="11315" extrusionOk="0">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57"/>
            <p:cNvSpPr/>
            <p:nvPr/>
          </p:nvSpPr>
          <p:spPr>
            <a:xfrm>
              <a:off x="1274175" y="5363550"/>
              <a:ext cx="5102975" cy="12875"/>
            </a:xfrm>
            <a:custGeom>
              <a:avLst/>
              <a:gdLst/>
              <a:ahLst/>
              <a:cxnLst/>
              <a:rect l="l" t="t" r="r" b="b"/>
              <a:pathLst>
                <a:path w="204119" h="515" extrusionOk="0">
                  <a:moveTo>
                    <a:pt x="1" y="1"/>
                  </a:moveTo>
                  <a:lnTo>
                    <a:pt x="1" y="515"/>
                  </a:lnTo>
                  <a:lnTo>
                    <a:pt x="204118" y="515"/>
                  </a:lnTo>
                  <a:lnTo>
                    <a:pt x="204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57"/>
            <p:cNvSpPr/>
            <p:nvPr/>
          </p:nvSpPr>
          <p:spPr>
            <a:xfrm>
              <a:off x="2392800" y="5312125"/>
              <a:ext cx="1579925" cy="57875"/>
            </a:xfrm>
            <a:custGeom>
              <a:avLst/>
              <a:gdLst/>
              <a:ahLst/>
              <a:cxnLst/>
              <a:rect l="l" t="t" r="r" b="b"/>
              <a:pathLst>
                <a:path w="63197" h="2315" extrusionOk="0">
                  <a:moveTo>
                    <a:pt x="1" y="0"/>
                  </a:moveTo>
                  <a:lnTo>
                    <a:pt x="1" y="2315"/>
                  </a:lnTo>
                  <a:lnTo>
                    <a:pt x="63197" y="2315"/>
                  </a:lnTo>
                  <a:lnTo>
                    <a:pt x="631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57"/>
            <p:cNvSpPr/>
            <p:nvPr/>
          </p:nvSpPr>
          <p:spPr>
            <a:xfrm>
              <a:off x="2385575" y="5304900"/>
              <a:ext cx="1594400" cy="71525"/>
            </a:xfrm>
            <a:custGeom>
              <a:avLst/>
              <a:gdLst/>
              <a:ahLst/>
              <a:cxnLst/>
              <a:rect l="l" t="t" r="r" b="b"/>
              <a:pathLst>
                <a:path w="63776" h="2861" extrusionOk="0">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57"/>
            <p:cNvSpPr/>
            <p:nvPr/>
          </p:nvSpPr>
          <p:spPr>
            <a:xfrm>
              <a:off x="3230175" y="5312125"/>
              <a:ext cx="742550" cy="57875"/>
            </a:xfrm>
            <a:custGeom>
              <a:avLst/>
              <a:gdLst/>
              <a:ahLst/>
              <a:cxnLst/>
              <a:rect l="l" t="t" r="r" b="b"/>
              <a:pathLst>
                <a:path w="29702" h="2315" extrusionOk="0">
                  <a:moveTo>
                    <a:pt x="0" y="0"/>
                  </a:moveTo>
                  <a:lnTo>
                    <a:pt x="0" y="2315"/>
                  </a:lnTo>
                  <a:lnTo>
                    <a:pt x="29702" y="2315"/>
                  </a:lnTo>
                  <a:lnTo>
                    <a:pt x="29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57"/>
            <p:cNvSpPr/>
            <p:nvPr/>
          </p:nvSpPr>
          <p:spPr>
            <a:xfrm>
              <a:off x="3223750" y="5304900"/>
              <a:ext cx="756225" cy="71525"/>
            </a:xfrm>
            <a:custGeom>
              <a:avLst/>
              <a:gdLst/>
              <a:ahLst/>
              <a:cxnLst/>
              <a:rect l="l" t="t" r="r" b="b"/>
              <a:pathLst>
                <a:path w="30249" h="2861" extrusionOk="0">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57"/>
            <p:cNvSpPr/>
            <p:nvPr/>
          </p:nvSpPr>
          <p:spPr>
            <a:xfrm>
              <a:off x="2064125" y="4578425"/>
              <a:ext cx="1203025" cy="733725"/>
            </a:xfrm>
            <a:custGeom>
              <a:avLst/>
              <a:gdLst/>
              <a:ahLst/>
              <a:cxnLst/>
              <a:rect l="l" t="t" r="r" b="b"/>
              <a:pathLst>
                <a:path w="48121" h="29349" extrusionOk="0">
                  <a:moveTo>
                    <a:pt x="1" y="0"/>
                  </a:moveTo>
                  <a:lnTo>
                    <a:pt x="14594" y="29348"/>
                  </a:lnTo>
                  <a:lnTo>
                    <a:pt x="48121" y="29348"/>
                  </a:lnTo>
                  <a:lnTo>
                    <a:pt x="36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57"/>
            <p:cNvSpPr/>
            <p:nvPr/>
          </p:nvSpPr>
          <p:spPr>
            <a:xfrm>
              <a:off x="2056900" y="4572000"/>
              <a:ext cx="1217500" cy="746575"/>
            </a:xfrm>
            <a:custGeom>
              <a:avLst/>
              <a:gdLst/>
              <a:ahLst/>
              <a:cxnLst/>
              <a:rect l="l" t="t" r="r" b="b"/>
              <a:pathLst>
                <a:path w="48700" h="29863" extrusionOk="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57"/>
            <p:cNvSpPr/>
            <p:nvPr/>
          </p:nvSpPr>
          <p:spPr>
            <a:xfrm>
              <a:off x="2027175" y="4578425"/>
              <a:ext cx="1203025" cy="733725"/>
            </a:xfrm>
            <a:custGeom>
              <a:avLst/>
              <a:gdLst/>
              <a:ahLst/>
              <a:cxnLst/>
              <a:rect l="l" t="t" r="r" b="b"/>
              <a:pathLst>
                <a:path w="48121" h="29349" extrusionOk="0">
                  <a:moveTo>
                    <a:pt x="0" y="0"/>
                  </a:moveTo>
                  <a:lnTo>
                    <a:pt x="14626" y="29348"/>
                  </a:lnTo>
                  <a:lnTo>
                    <a:pt x="48120" y="29348"/>
                  </a:lnTo>
                  <a:lnTo>
                    <a:pt x="36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57"/>
            <p:cNvSpPr/>
            <p:nvPr/>
          </p:nvSpPr>
          <p:spPr>
            <a:xfrm>
              <a:off x="2020725" y="4572000"/>
              <a:ext cx="1216700" cy="746575"/>
            </a:xfrm>
            <a:custGeom>
              <a:avLst/>
              <a:gdLst/>
              <a:ahLst/>
              <a:cxnLst/>
              <a:rect l="l" t="t" r="r" b="b"/>
              <a:pathLst>
                <a:path w="48668" h="29863" extrusionOk="0">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Barlow Semi Condensed" panose="00000506000000000000" pitchFamily="2" charset="0"/>
              </a:rPr>
              <a:t>S</a:t>
            </a:r>
            <a:r>
              <a:rPr lang="en-US" sz="1400" dirty="0">
                <a:latin typeface="Barlow Semi Condensed" panose="00000506000000000000" pitchFamily="2" charset="0"/>
              </a:rPr>
              <a:t>ummary of key points: The key points of the presentation are summarized, highlighting the importance of secret sharing schemes and the specific features and applications of the Shamir Secret Sharing Scheme. Future developments and potential improvements: Potential future developments and improvements to the Shamir scheme and secret sharing schemes more generally are discussed. Final thoughts and recommendations: Final thoughts and recommendations are provided, including suggestions for further reading or exploration of the topic.</a:t>
            </a:r>
            <a:endParaRPr sz="1400" dirty="0">
              <a:latin typeface="Barlow Semi Condensed" panose="00000506000000000000" pitchFamily="2" charset="0"/>
            </a:endParaRPr>
          </a:p>
        </p:txBody>
      </p:sp>
      <p:sp>
        <p:nvSpPr>
          <p:cNvPr id="2" name="Google Shape;2694;p49">
            <a:extLst>
              <a:ext uri="{FF2B5EF4-FFF2-40B4-BE49-F238E27FC236}">
                <a16:creationId xmlns:a16="http://schemas.microsoft.com/office/drawing/2014/main" id="{AA8C7A86-37CC-B0B4-7C08-E550C0BCAB6F}"/>
              </a:ext>
            </a:extLst>
          </p:cNvPr>
          <p:cNvSpPr txBox="1">
            <a:spLocks/>
          </p:cNvSpPr>
          <p:nvPr/>
        </p:nvSpPr>
        <p:spPr>
          <a:xfrm>
            <a:off x="1823550" y="692290"/>
            <a:ext cx="5496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jalla One"/>
              <a:buNone/>
              <a:defRPr sz="73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9pPr>
          </a:lstStyle>
          <a:p>
            <a:r>
              <a:rPr lang="en-IN" sz="2800" dirty="0"/>
              <a:t>CONCLUSION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2430535" y="1121545"/>
            <a:ext cx="4330126"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Thanks!</a:t>
            </a:r>
            <a:endParaRPr sz="10000" dirty="0"/>
          </a:p>
        </p:txBody>
      </p:sp>
      <p:sp>
        <p:nvSpPr>
          <p:cNvPr id="2733" name="Google Shape;2733;p50"/>
          <p:cNvSpPr txBox="1">
            <a:spLocks noGrp="1"/>
          </p:cNvSpPr>
          <p:nvPr>
            <p:ph type="subTitle" idx="1"/>
          </p:nvPr>
        </p:nvSpPr>
        <p:spPr>
          <a:xfrm>
            <a:off x="2430535" y="2589145"/>
            <a:ext cx="4576354" cy="86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000" dirty="0"/>
              <a:t>There's nothing like a good encryption – protect your data now!</a:t>
            </a:r>
          </a:p>
          <a:p>
            <a:pPr marL="0" lvl="0" indent="0" algn="ctr" rtl="0">
              <a:spcBef>
                <a:spcPts val="0"/>
              </a:spcBef>
              <a:spcAft>
                <a:spcPts val="0"/>
              </a:spcAft>
              <a:buClr>
                <a:schemeClr val="dk1"/>
              </a:buClr>
              <a:buSzPts val="1100"/>
              <a:buFont typeface="Arial"/>
              <a:buNone/>
            </a:pPr>
            <a:r>
              <a:rPr lang="en-US" sz="2000" dirty="0"/>
              <a:t>Link for the Project is: </a:t>
            </a:r>
            <a:r>
              <a:rPr lang="en-US" sz="1800" dirty="0">
                <a:hlinkClick r:id="rId3"/>
              </a:rPr>
              <a:t>https://github.com/US2002/SSS</a:t>
            </a:r>
            <a:endParaRPr lang="en-US" sz="1800" dirty="0"/>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527</Words>
  <Application>Microsoft Office PowerPoint</Application>
  <PresentationFormat>On-screen Show (16:9)</PresentationFormat>
  <Paragraphs>52</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Technology Consulting by Slidesgo</vt:lpstr>
      <vt:lpstr>Shamir Secret Sharing Scheme</vt:lpstr>
      <vt:lpstr>Our Team Members</vt:lpstr>
      <vt:lpstr>Table of Contents</vt:lpstr>
      <vt:lpstr>INTRODUCTION</vt:lpstr>
      <vt:lpstr>WORKING</vt:lpstr>
      <vt:lpstr>APPLICATION AND IMPLEMENTATION</vt:lpstr>
      <vt:lpstr>Summary of key points: The key points of the presentation are summarized, highlighting the importance of secret sharing schemes and the specific features and applications of the Shamir Secret Sharing Scheme. Future developments and potential improvements: Potential future developments and improvements to the Shamir scheme and secret sharing schemes more generally are discussed. Final thoughts and recommendations: Final thoughts and recommendations are provided, including suggestions for further reading or exploration of the topic.</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Shamir Secret Sharing Scheme</dc:title>
  <dc:creator>Ujjawal Soni</dc:creator>
  <cp:lastModifiedBy>UJJAWAL  SONI</cp:lastModifiedBy>
  <cp:revision>5</cp:revision>
  <dcterms:modified xsi:type="dcterms:W3CDTF">2023-04-05T08:20:09Z</dcterms:modified>
</cp:coreProperties>
</file>