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0"/>
    <p:restoredTop sz="94685"/>
  </p:normalViewPr>
  <p:slideViewPr>
    <p:cSldViewPr snapToGrid="0" snapToObjects="1">
      <p:cViewPr varScale="1">
        <p:scale>
          <a:sx n="149" d="100"/>
          <a:sy n="149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7A7F5-B664-9743-B5E8-C3015C6C0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145F3D-97C6-5F2C-1D8E-E8CCC320B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88CB7A-692F-5A43-D883-F008996C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B31-C648-A141-A732-D61385E6D9E4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21C4D-41B3-F823-41D9-6D593AF6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64D598-2A85-8711-0F8F-64296703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7E13-FDD6-3246-AD50-8281ECA8DC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5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08199-A688-CB04-0E5B-0380CC68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9C2908-C1E2-64D6-3C93-0ABDDE002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2431A5-A777-865F-992B-5A51C73B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B31-C648-A141-A732-D61385E6D9E4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C2A11A-821A-41D2-A804-548B1474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0E09BA-845C-A6BD-1853-DDFA74A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7E13-FDD6-3246-AD50-8281ECA8DC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10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D613F5-76FD-FC02-6BF8-2F25F406F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7EF77D-AC4E-4DE6-8F4C-8AE21D0CB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646A6-478C-F536-81E1-FF6741F2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B31-C648-A141-A732-D61385E6D9E4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98988B-B3F8-EC18-C3A5-2B9D0A0D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F7EC1-D583-9237-C7AF-CC155297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7E13-FDD6-3246-AD50-8281ECA8DC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81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94513-7655-23B4-5632-81BAB63B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6CCE02-8A2E-BA6D-346B-1AC05B158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DAF445-6BA0-8632-3E97-76160B26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B31-C648-A141-A732-D61385E6D9E4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EF9BFA-E749-6F9C-C153-BD70A836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5E7E75-0E64-8411-7FE5-5AAFABEB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7E13-FDD6-3246-AD50-8281ECA8DC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44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22AF-4ED0-25B0-2488-49EBD5E8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B0D388-D5A9-7C06-C003-E1777902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B83A5-E9D8-C4FF-9181-591FED50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B31-C648-A141-A732-D61385E6D9E4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040EAA-3DDC-024F-7AD8-913AB8C1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4947D8-62C3-8112-1C98-EA19D71D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7E13-FDD6-3246-AD50-8281ECA8DC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84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B3E43-DC87-66F9-F4C5-FBFE60A4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4D841-EE02-E226-444C-CB526331E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11A789-A5B9-4CAA-4468-303BB09FB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F134E4-0D26-2767-4ACD-013CFEC6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B31-C648-A141-A732-D61385E6D9E4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583C49-8938-85CA-3ACC-DACC816B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943434-5AD2-3EDA-C6CE-573DCCD5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7E13-FDD6-3246-AD50-8281ECA8DC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33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E676E-603D-FB8E-CAE0-91C19935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BBA292-6A0F-9B75-25BC-15A46BE8D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A98E9F-07EE-A966-7C9E-E79A104D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F77B14-0DA7-82F0-7423-2FCDED629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7F0AAE-D317-A18F-1194-170E0FCB2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1D1DBC-D25C-79F0-3B6F-EEB36F76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B31-C648-A141-A732-D61385E6D9E4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366D188-2BCC-609A-EEC2-A2A226C0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88CB54-0421-A9CF-EB40-3FEC526F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7E13-FDD6-3246-AD50-8281ECA8DC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98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0EC1A7-FF82-2E3F-9649-57169033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812CD3-AA9B-3476-5F7B-5254F379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B31-C648-A141-A732-D61385E6D9E4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2C4B5C-8F2D-363C-E950-72E0C385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51DA63-1BD8-510F-79AA-CA5F1DD1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7E13-FDD6-3246-AD50-8281ECA8DC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79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C7AD28-618C-00BC-5C87-4E117801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B31-C648-A141-A732-D61385E6D9E4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0005A8-FEE5-24E7-5036-DD9D0E09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87908B-4432-57C2-2650-25F5C774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7E13-FDD6-3246-AD50-8281ECA8DC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43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42198-659D-DA54-3083-7DF62FFA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5A8051-AB0D-F910-CF5C-3632521AA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B2436A-BED3-26A8-3C76-E5EE41A73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38CF03-3924-7ED3-89B7-0A774057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B31-C648-A141-A732-D61385E6D9E4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CD646B-16A4-4CB1-0880-3C43E037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1A74B1-17DA-986C-611B-BEC2552E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7E13-FDD6-3246-AD50-8281ECA8DC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6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70363-657E-1F4F-B96B-2BEB5702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883346-9CB5-50F1-0EFB-6447ADA02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355FAB-50BE-74D4-B635-49D0263CA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3D9369-13BC-CE6F-0408-5EAB46D7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B31-C648-A141-A732-D61385E6D9E4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3D2950-552E-F3B1-2150-6F863769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6E0F7D-F122-7F1C-4F0F-2242B31F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7E13-FDD6-3246-AD50-8281ECA8DC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11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D0CC1F-630F-E4AB-A77A-0293813C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072A5F-FA4C-1177-7110-7B100FAFC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6628A3-087F-DC0A-5B86-13821EC26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5B31-C648-A141-A732-D61385E6D9E4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AB6C24-6DB6-FA87-52F6-CB7296825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DFB24B-F03E-D978-EC19-8FD74DA7E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7E13-FDD6-3246-AD50-8281ECA8DC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7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82F77FD-0DF6-0B96-D8BB-E6ECC2ECA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-430061" y="0"/>
            <a:ext cx="13052121" cy="93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1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kurita masayoshi</dc:creator>
  <cp:lastModifiedBy>kurita masayoshi</cp:lastModifiedBy>
  <cp:revision>1</cp:revision>
  <dcterms:created xsi:type="dcterms:W3CDTF">2022-06-28T08:22:17Z</dcterms:created>
  <dcterms:modified xsi:type="dcterms:W3CDTF">2022-06-28T08:24:20Z</dcterms:modified>
</cp:coreProperties>
</file>