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014171-D161-4171-A1B1-2121A1E1B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00280" y="868680"/>
            <a:ext cx="550080" cy="550080"/>
          </a:xfrm>
          <a:prstGeom prst="plus">
            <a:avLst>
              <a:gd fmla="val 8180" name="adj"/>
            </a:avLst>
          </a:prstGeom>
          <a:solidFill>
            <a:srgbClr val="579d1c"/>
          </a:solidFill>
          <a:ln>
            <a:solidFill>
              <a:srgbClr val="808080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7818120" y="5394960"/>
            <a:ext cx="502920" cy="502920"/>
          </a:xfrm>
          <a:prstGeom prst="donut">
            <a:avLst>
              <a:gd fmla="val 5400" name="adj"/>
            </a:avLst>
          </a:prstGeom>
          <a:solidFill>
            <a:srgbClr val="c5000b"/>
          </a:solidFill>
          <a:ln>
            <a:solidFill>
              <a:srgbClr val="808080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6812280" y="4389120"/>
            <a:ext cx="2514600" cy="2514600"/>
          </a:xfrm>
          <a:prstGeom prst="ellipse">
            <a:avLst/>
          </a:prstGeom>
          <a:ln>
            <a:solidFill>
              <a:srgbClr val="808080"/>
            </a:solidFill>
            <a:custDash>
              <a:ds d="51000" sp="51000"/>
              <a:ds d="51000" sp="51000"/>
            </a:custDash>
          </a:ln>
        </p:spPr>
      </p:sp>
      <p:sp>
        <p:nvSpPr>
          <p:cNvPr id="40" name="CustomShape 4"/>
          <p:cNvSpPr/>
          <p:nvPr/>
        </p:nvSpPr>
        <p:spPr>
          <a:xfrm>
            <a:off x="7680960" y="1508760"/>
            <a:ext cx="502920" cy="502920"/>
          </a:xfrm>
          <a:prstGeom prst="donut">
            <a:avLst>
              <a:gd fmla="val 5400" name="adj"/>
            </a:avLst>
          </a:prstGeom>
          <a:solidFill>
            <a:srgbClr val="579d1c"/>
          </a:solidFill>
          <a:ln>
            <a:solidFill>
              <a:srgbClr val="808080"/>
            </a:solidFill>
          </a:ln>
        </p:spPr>
      </p:sp>
      <p:sp>
        <p:nvSpPr>
          <p:cNvPr id="41" name="CustomShape 5"/>
          <p:cNvSpPr/>
          <p:nvPr/>
        </p:nvSpPr>
        <p:spPr>
          <a:xfrm>
            <a:off x="6675120" y="502920"/>
            <a:ext cx="2514600" cy="2514600"/>
          </a:xfrm>
          <a:prstGeom prst="ellipse">
            <a:avLst/>
          </a:prstGeom>
          <a:ln>
            <a:solidFill>
              <a:srgbClr val="808080"/>
            </a:solidFill>
            <a:custDash>
              <a:ds d="51000" sp="51000"/>
              <a:ds d="51000" sp="51000"/>
            </a:custDash>
          </a:ln>
        </p:spPr>
      </p:sp>
      <p:sp>
        <p:nvSpPr>
          <p:cNvPr id="42" name="CustomShape 6"/>
          <p:cNvSpPr/>
          <p:nvPr/>
        </p:nvSpPr>
        <p:spPr>
          <a:xfrm>
            <a:off x="8732520" y="640476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43" name="CustomShape 7"/>
          <p:cNvSpPr/>
          <p:nvPr/>
        </p:nvSpPr>
        <p:spPr>
          <a:xfrm>
            <a:off x="9098280" y="590184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44" name="CustomShape 8"/>
          <p:cNvSpPr/>
          <p:nvPr/>
        </p:nvSpPr>
        <p:spPr>
          <a:xfrm>
            <a:off x="8645040" y="443484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6446520" y="594756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7132320" y="278892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6496200" y="137556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48" name="CustomShape 12"/>
          <p:cNvSpPr/>
          <p:nvPr/>
        </p:nvSpPr>
        <p:spPr>
          <a:xfrm>
            <a:off x="8595360" y="297180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49" name="CustomShape 13"/>
          <p:cNvSpPr/>
          <p:nvPr/>
        </p:nvSpPr>
        <p:spPr>
          <a:xfrm>
            <a:off x="8915400" y="210312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50" name="CustomShape 14"/>
          <p:cNvSpPr/>
          <p:nvPr/>
        </p:nvSpPr>
        <p:spPr>
          <a:xfrm>
            <a:off x="799920" y="5669280"/>
            <a:ext cx="550080" cy="550080"/>
          </a:xfrm>
          <a:prstGeom prst="plus">
            <a:avLst>
              <a:gd fmla="val 8180" name="adj"/>
            </a:avLst>
          </a:prstGeom>
          <a:solidFill>
            <a:srgbClr val="c5000b"/>
          </a:solidFill>
          <a:ln>
            <a:solidFill>
              <a:srgbClr val="808080"/>
            </a:solidFill>
          </a:ln>
        </p:spPr>
      </p:sp>
      <p:sp>
        <p:nvSpPr>
          <p:cNvPr id="51" name="CustomShape 15"/>
          <p:cNvSpPr/>
          <p:nvPr/>
        </p:nvSpPr>
        <p:spPr>
          <a:xfrm>
            <a:off x="6126480" y="457200"/>
            <a:ext cx="3657600" cy="6492240"/>
          </a:xfrm>
          <a:prstGeom prst="rect">
            <a:avLst/>
          </a:prstGeom>
          <a:ln>
            <a:solidFill>
              <a:srgbClr val="808080"/>
            </a:solidFill>
            <a:custDash>
              <a:ds d="197000" sp="197000"/>
            </a:custDash>
          </a:ln>
        </p:spPr>
        <p:txBody>
          <a:bodyPr anchor="ctr" bIns="45000" lIns="90000" rIns="90000" tIns="45000" wrap="none"/>
          <a:p>
            <a:pPr algn="ctr"/>
            <a:r>
              <a:rPr lang="en-US"/>
              <a:t>Closely Spaced Receivers &amp; Relays</a:t>
            </a:r>
            <a:endParaRPr/>
          </a:p>
        </p:txBody>
      </p:sp>
      <p:sp>
        <p:nvSpPr>
          <p:cNvPr id="52" name="CustomShape 16"/>
          <p:cNvSpPr/>
          <p:nvPr/>
        </p:nvSpPr>
        <p:spPr>
          <a:xfrm>
            <a:off x="7040880" y="649224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53" name="CustomShape 17"/>
          <p:cNvSpPr/>
          <p:nvPr/>
        </p:nvSpPr>
        <p:spPr>
          <a:xfrm>
            <a:off x="6675120" y="5078880"/>
            <a:ext cx="361800" cy="361800"/>
          </a:xfrm>
          <a:prstGeom prst="plus">
            <a:avLst>
              <a:gd fmla="val 8180" name="adj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</p:sp>
      <p:sp>
        <p:nvSpPr>
          <p:cNvPr id="54" name="CustomShape 18"/>
          <p:cNvSpPr/>
          <p:nvPr/>
        </p:nvSpPr>
        <p:spPr>
          <a:xfrm>
            <a:off x="9326880" y="141732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55" name="CustomShape 19"/>
          <p:cNvSpPr/>
          <p:nvPr/>
        </p:nvSpPr>
        <p:spPr>
          <a:xfrm>
            <a:off x="8965080" y="55260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56" name="CustomShape 20"/>
          <p:cNvSpPr/>
          <p:nvPr/>
        </p:nvSpPr>
        <p:spPr>
          <a:xfrm>
            <a:off x="6450480" y="548640"/>
            <a:ext cx="361800" cy="361800"/>
          </a:xfrm>
          <a:prstGeom prst="plus">
            <a:avLst>
              <a:gd fmla="val 8180" name="adj"/>
            </a:avLst>
          </a:prstGeom>
          <a:solidFill>
            <a:srgbClr val="7e0021"/>
          </a:solidFill>
          <a:ln>
            <a:solidFill>
              <a:srgbClr val="808080"/>
            </a:solidFill>
          </a:ln>
        </p:spPr>
      </p:sp>
      <p:sp>
        <p:nvSpPr>
          <p:cNvPr id="57" name="CustomShape 21"/>
          <p:cNvSpPr/>
          <p:nvPr/>
        </p:nvSpPr>
        <p:spPr>
          <a:xfrm>
            <a:off x="1906560" y="2514600"/>
            <a:ext cx="3977640" cy="25146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Spatial Interference Channel</a:t>
            </a:r>
            <a:endParaRPr/>
          </a:p>
        </p:txBody>
      </p:sp>
      <p:sp>
        <p:nvSpPr>
          <p:cNvPr id="58" name="TextShape 22"/>
          <p:cNvSpPr txBox="1"/>
          <p:nvPr/>
        </p:nvSpPr>
        <p:spPr>
          <a:xfrm>
            <a:off x="502920" y="685800"/>
            <a:ext cx="640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Tx1</a:t>
            </a:r>
            <a:endParaRPr/>
          </a:p>
        </p:txBody>
      </p:sp>
      <p:sp>
        <p:nvSpPr>
          <p:cNvPr id="59" name="TextShape 23"/>
          <p:cNvSpPr txBox="1"/>
          <p:nvPr/>
        </p:nvSpPr>
        <p:spPr>
          <a:xfrm>
            <a:off x="502920" y="5440680"/>
            <a:ext cx="640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Tx2</a:t>
            </a:r>
            <a:endParaRPr/>
          </a:p>
        </p:txBody>
      </p:sp>
      <p:sp>
        <p:nvSpPr>
          <p:cNvPr id="60" name="TextShape 24"/>
          <p:cNvSpPr txBox="1"/>
          <p:nvPr/>
        </p:nvSpPr>
        <p:spPr>
          <a:xfrm>
            <a:off x="502920" y="685800"/>
            <a:ext cx="640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Tx1</a:t>
            </a:r>
            <a:endParaRPr/>
          </a:p>
        </p:txBody>
      </p:sp>
      <p:sp>
        <p:nvSpPr>
          <p:cNvPr id="61" name="TextShape 25"/>
          <p:cNvSpPr txBox="1"/>
          <p:nvPr/>
        </p:nvSpPr>
        <p:spPr>
          <a:xfrm>
            <a:off x="7635240" y="1071000"/>
            <a:ext cx="640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Rx1</a:t>
            </a:r>
            <a:endParaRPr/>
          </a:p>
        </p:txBody>
      </p:sp>
      <p:sp>
        <p:nvSpPr>
          <p:cNvPr id="62" name="TextShape 26"/>
          <p:cNvSpPr txBox="1"/>
          <p:nvPr/>
        </p:nvSpPr>
        <p:spPr>
          <a:xfrm>
            <a:off x="7772400" y="4911480"/>
            <a:ext cx="640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Rx2</a:t>
            </a:r>
            <a:endParaRPr/>
          </a:p>
        </p:txBody>
      </p:sp>
      <p:sp>
        <p:nvSpPr>
          <p:cNvPr id="63" name="CustomShape 27"/>
          <p:cNvSpPr/>
          <p:nvPr/>
        </p:nvSpPr>
        <p:spPr>
          <a:xfrm>
            <a:off x="967680" y="5697720"/>
            <a:ext cx="1702440" cy="274320"/>
          </a:xfrm>
          <a:prstGeom prst="rightArrow">
            <a:avLst>
              <a:gd fmla="val 18351" name="adj1"/>
              <a:gd fmla="val 6001" name="adj2"/>
            </a:avLst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64" name="CustomShape 28"/>
          <p:cNvSpPr/>
          <p:nvPr/>
        </p:nvSpPr>
        <p:spPr>
          <a:xfrm>
            <a:off x="1165320" y="1416600"/>
            <a:ext cx="1924920" cy="274320"/>
          </a:xfrm>
          <a:prstGeom prst="rightArrow">
            <a:avLst>
              <a:gd fmla="val 18351" name="adj1"/>
              <a:gd fmla="val 6001" name="adj2"/>
            </a:avLst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65" name="CustomShape 29"/>
          <p:cNvSpPr/>
          <p:nvPr/>
        </p:nvSpPr>
        <p:spPr>
          <a:xfrm>
            <a:off x="5365440" y="2609280"/>
            <a:ext cx="1474920" cy="274320"/>
          </a:xfrm>
          <a:prstGeom prst="rightArrow">
            <a:avLst>
              <a:gd fmla="val 18351" name="adj1"/>
              <a:gd fmla="val 6001" name="adj2"/>
            </a:avLst>
          </a:prstGeom>
          <a:solidFill>
            <a:srgbClr val="b3b3b3"/>
          </a:solidFill>
          <a:ln>
            <a:solidFill>
              <a:srgbClr val="808080"/>
            </a:solidFill>
          </a:ln>
        </p:spPr>
      </p:sp>
      <p:sp>
        <p:nvSpPr>
          <p:cNvPr id="66" name="CustomShape 30"/>
          <p:cNvSpPr/>
          <p:nvPr/>
        </p:nvSpPr>
        <p:spPr>
          <a:xfrm>
            <a:off x="5866560" y="3940560"/>
            <a:ext cx="1474920" cy="274320"/>
          </a:xfrm>
          <a:prstGeom prst="rightArrow">
            <a:avLst>
              <a:gd fmla="val 18351" name="adj1"/>
              <a:gd fmla="val 6001" name="adj2"/>
            </a:avLst>
          </a:prstGeom>
          <a:solidFill>
            <a:srgbClr val="b3b3b3"/>
          </a:solidFill>
          <a:ln>
            <a:solidFill>
              <a:srgbClr val="808080"/>
            </a:solidFill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