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71" r:id="rId6"/>
    <p:sldId id="275" r:id="rId7"/>
    <p:sldId id="274" r:id="rId8"/>
    <p:sldId id="276" r:id="rId9"/>
    <p:sldId id="277" r:id="rId10"/>
    <p:sldId id="278" r:id="rId11"/>
    <p:sldId id="279" r:id="rId12"/>
    <p:sldId id="282" r:id="rId13"/>
    <p:sldId id="280" r:id="rId14"/>
    <p:sldId id="281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77968-35BE-AB8C-83BE-504BB550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F01720-9BD3-D5FA-8E29-437D8EF48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223D7-D7D5-907B-2B9E-FD1E11FA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72E-8F19-4B63-B2FE-505A42323FB3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DB512-A882-4748-5A9A-681D8CDE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6CB2E-9DE3-AC1B-12C2-F619F748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D29D-5FE0-4E6B-BBB0-291AD65F1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3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40750-8829-7D45-4518-B81D1C29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0D00A-FABD-EBE5-25E3-9667F1241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382BB-10D7-B87C-0983-2CB7FE68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72E-8F19-4B63-B2FE-505A42323FB3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7659B-7DF0-A881-17FD-CF704108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D700A-FFEB-1C61-B408-3C9769D6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D29D-5FE0-4E6B-BBB0-291AD65F1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5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F2EB5D-4E1A-FEA8-1A44-2F0BD59DD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24B1FA-2AD9-1BC0-D144-8E9AA663A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C3AF3-E49C-BB9E-B9B5-AF375F78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72E-8F19-4B63-B2FE-505A42323FB3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CF593-6AD1-8638-72FC-2348DE48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F40A3-9467-932B-41DD-FB5EB90A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D29D-5FE0-4E6B-BBB0-291AD65F1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7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EFB4D-2938-4E6E-B8AF-55E6FC04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774E8-6D01-F8AE-C238-E69838C3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ACA4C-7940-CE62-B59B-6B747209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72E-8F19-4B63-B2FE-505A42323FB3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36E1E-F62A-9DA8-EAA0-A669CE27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ECF51-C499-82FB-1D55-D3E0565F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D29D-5FE0-4E6B-BBB0-291AD65F1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1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AB25-6A37-D76B-47D8-2079D352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B8507-6AD8-F0B2-C15E-913DD2AFE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F6901-A590-4BDD-284A-FE38BE0A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72E-8F19-4B63-B2FE-505A42323FB3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8F6C5-83F9-1C14-B208-BAA0B649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AF872-DF6B-BDCD-952E-BCD59D3E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D29D-5FE0-4E6B-BBB0-291AD65F1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F6010-23A8-A66D-1759-3D445F51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10EF4-26FA-B7AB-C487-4AD28FF0D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0E84F-D304-577E-6761-1F4D86DA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EDE84-7034-6E6D-B78B-666FB32C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72E-8F19-4B63-B2FE-505A42323FB3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255D7-F68E-C5F3-AC9D-2C9C8CDF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87F98-44FF-5E99-787C-AB702EC2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D29D-5FE0-4E6B-BBB0-291AD65F1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2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5402E-ED46-7CB7-382F-EA1CB597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3FE43-4B06-9946-6D39-9FE647CD5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B26DF-ED03-F21D-93F7-F4787A029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66CF5B-8FDF-707B-5350-9FB52ABAD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B6DEE0-A247-C9CA-DDF9-A70939854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1F6FEC-0861-56D6-6FEC-62D8203B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72E-8F19-4B63-B2FE-505A42323FB3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EA7A9E-F122-236C-3BD8-B8FC8EA2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029769-590A-FEA4-F7D2-68F632B7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D29D-5FE0-4E6B-BBB0-291AD65F1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5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6C019-FE2E-102E-A052-75CEB2A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17005-A6A3-DC2C-F30B-BB5C2C5A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72E-8F19-4B63-B2FE-505A42323FB3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E7F073-F0D0-5634-4385-17BE4479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956DB-29FA-6EA4-98FB-DA57D2FD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D29D-5FE0-4E6B-BBB0-291AD65F1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310A16-4BB8-C1E4-A28F-08C3EFF5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72E-8F19-4B63-B2FE-505A42323FB3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976B5-AB56-6538-71BA-06076798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709254-52FE-5EC6-E89A-E8AE6C22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D29D-5FE0-4E6B-BBB0-291AD65F1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8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C686-AC54-4647-397F-5B968ADA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05F61-7342-8FD5-A92C-67298C54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4031B5-7869-8B2F-3C58-6E202C18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BADD7-F3B0-594D-6C84-723BE369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72E-8F19-4B63-B2FE-505A42323FB3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7A87B-52B6-FFF8-2FAD-31376959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40C13-4EC3-E957-0EB1-5130BFB5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D29D-5FE0-4E6B-BBB0-291AD65F1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3A300-EF9B-ABCE-139C-66BDCB5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B32B0E-411E-A28A-E128-AD93482F6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BCCAA-B21C-C6E3-787B-358F4E55E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94AE2-AA13-ACBD-BBFD-37D611EB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72E-8F19-4B63-B2FE-505A42323FB3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A2D21-E5A1-5038-AB99-3A752BF1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2D99A-45FA-EED7-9E17-43932A4B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D29D-5FE0-4E6B-BBB0-291AD65F1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2E7D2-90AD-B8D8-DFCC-E492C0FD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E34ED-70EA-06E4-F3F9-E9859706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899D3-4466-6B5D-F379-5B2F7ED0A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F353072E-8F19-4B63-B2FE-505A42323FB3}" type="datetimeFigureOut">
              <a:rPr lang="ko-KR" altLang="en-US" smtClean="0"/>
              <a:pPr/>
              <a:t>2024-03-08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4D9E9-F41A-0315-D691-F3E41EB00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476D3-322B-F2AD-59E8-C41659354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31FDD29D-5FE0-4E6B-BBB0-291AD65F19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27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38C012-39B9-A265-D5EB-2BEF729DF717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3DAF21-208D-B2C4-4DB4-C0F166971769}"/>
              </a:ext>
            </a:extLst>
          </p:cNvPr>
          <p:cNvSpPr/>
          <p:nvPr/>
        </p:nvSpPr>
        <p:spPr>
          <a:xfrm>
            <a:off x="659921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573FD-086E-E9DC-AAC5-7FC42AE058A7}"/>
              </a:ext>
            </a:extLst>
          </p:cNvPr>
          <p:cNvSpPr txBox="1"/>
          <p:nvPr/>
        </p:nvSpPr>
        <p:spPr>
          <a:xfrm>
            <a:off x="3941157" y="1418923"/>
            <a:ext cx="4309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 </a:t>
            </a:r>
            <a:endParaRPr lang="en-US" altLang="ko-KR" sz="4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형성평가</a:t>
            </a:r>
            <a:r>
              <a:rPr lang="en-US" altLang="ko-KR" sz="4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en-US" altLang="ko-KR" sz="4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Oracle&amp;MySQL</a:t>
            </a:r>
            <a:r>
              <a:rPr lang="en-US" altLang="ko-KR" sz="4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DFB7E-0AA2-E45A-EC00-33505D1F3864}"/>
              </a:ext>
            </a:extLst>
          </p:cNvPr>
          <p:cNvSpPr txBox="1"/>
          <p:nvPr/>
        </p:nvSpPr>
        <p:spPr>
          <a:xfrm>
            <a:off x="3059502" y="4618093"/>
            <a:ext cx="573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2024-03-04</a:t>
            </a: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수강생 이가희</a:t>
            </a: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61618-F10B-7657-E51A-E2DF4A2B4387}"/>
              </a:ext>
            </a:extLst>
          </p:cNvPr>
          <p:cNvSpPr txBox="1"/>
          <p:nvPr/>
        </p:nvSpPr>
        <p:spPr>
          <a:xfrm>
            <a:off x="3059502" y="36186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금융 업무 관리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73798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EB7-2D60-0A7B-AE0C-91036D2C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7CCCBC-D4BB-09A7-7993-4F3E6CA03210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E48FF-99C2-660B-702B-3C21803B7D7D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A92AB-A0AE-1EC3-379E-C032109B406B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3.SQL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실행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84BE34-7659-C132-4765-A399E8EC6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48432"/>
              </p:ext>
            </p:extLst>
          </p:nvPr>
        </p:nvGraphicFramePr>
        <p:xfrm>
          <a:off x="1709601" y="1462110"/>
          <a:ext cx="8361318" cy="419146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20692">
                  <a:extLst>
                    <a:ext uri="{9D8B030D-6E8A-4147-A177-3AD203B41FA5}">
                      <a16:colId xmlns:a16="http://schemas.microsoft.com/office/drawing/2014/main" val="155710162"/>
                    </a:ext>
                  </a:extLst>
                </a:gridCol>
                <a:gridCol w="7240626">
                  <a:extLst>
                    <a:ext uri="{9D8B030D-6E8A-4147-A177-3AD203B41FA5}">
                      <a16:colId xmlns:a16="http://schemas.microsoft.com/office/drawing/2014/main" val="1091172525"/>
                    </a:ext>
                  </a:extLst>
                </a:gridCol>
              </a:tblGrid>
              <a:tr h="478214"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 </a:t>
                      </a:r>
                      <a:r>
                        <a:rPr lang="ko-KR" altLang="en-US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카드 테이블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69601"/>
                  </a:ext>
                </a:extLst>
              </a:tr>
              <a:tr h="357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쿼리문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SELECT * FROM `CARD`;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66494"/>
                  </a:ext>
                </a:extLst>
              </a:tr>
              <a:tr h="3347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시행결과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13247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5E123CB8-BC59-D6FF-D8D7-B4E3003C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89" y="2497583"/>
            <a:ext cx="6442994" cy="2616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545EE8-CEBC-1AAE-869D-E3C9A7E21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189" y="2468602"/>
            <a:ext cx="6442994" cy="26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0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EB7-2D60-0A7B-AE0C-91036D2C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7CCCBC-D4BB-09A7-7993-4F3E6CA03210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E48FF-99C2-660B-702B-3C21803B7D7D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A92AB-A0AE-1EC3-379E-C032109B406B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3.SQL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실행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84BE34-7659-C132-4765-A399E8EC6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2939"/>
              </p:ext>
            </p:extLst>
          </p:nvPr>
        </p:nvGraphicFramePr>
        <p:xfrm>
          <a:off x="1709601" y="1462110"/>
          <a:ext cx="8361318" cy="419146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20692">
                  <a:extLst>
                    <a:ext uri="{9D8B030D-6E8A-4147-A177-3AD203B41FA5}">
                      <a16:colId xmlns:a16="http://schemas.microsoft.com/office/drawing/2014/main" val="155710162"/>
                    </a:ext>
                  </a:extLst>
                </a:gridCol>
                <a:gridCol w="7240626">
                  <a:extLst>
                    <a:ext uri="{9D8B030D-6E8A-4147-A177-3AD203B41FA5}">
                      <a16:colId xmlns:a16="http://schemas.microsoft.com/office/drawing/2014/main" val="1091172525"/>
                    </a:ext>
                  </a:extLst>
                </a:gridCol>
              </a:tblGrid>
              <a:tr h="478214"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 </a:t>
                      </a:r>
                      <a:r>
                        <a:rPr lang="ko-KR" altLang="en-US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예금계좌 테이블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69601"/>
                  </a:ext>
                </a:extLst>
              </a:tr>
              <a:tr h="357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쿼리문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SELECT * FROM `ACCOUNT`;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66494"/>
                  </a:ext>
                </a:extLst>
              </a:tr>
              <a:tr h="3347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시행결과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13247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5E123CB8-BC59-D6FF-D8D7-B4E3003C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89" y="2497583"/>
            <a:ext cx="6442994" cy="2616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8E548D-F723-D93E-70BF-1690B7157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188" y="2497583"/>
            <a:ext cx="6442993" cy="28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2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EB7-2D60-0A7B-AE0C-91036D2C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7CCCBC-D4BB-09A7-7993-4F3E6CA03210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E48FF-99C2-660B-702B-3C21803B7D7D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A92AB-A0AE-1EC3-379E-C032109B406B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3.SQL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실행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84BE34-7659-C132-4765-A399E8EC6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27747"/>
              </p:ext>
            </p:extLst>
          </p:nvPr>
        </p:nvGraphicFramePr>
        <p:xfrm>
          <a:off x="1709601" y="1462110"/>
          <a:ext cx="8361318" cy="419146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20692">
                  <a:extLst>
                    <a:ext uri="{9D8B030D-6E8A-4147-A177-3AD203B41FA5}">
                      <a16:colId xmlns:a16="http://schemas.microsoft.com/office/drawing/2014/main" val="155710162"/>
                    </a:ext>
                  </a:extLst>
                </a:gridCol>
                <a:gridCol w="7240626">
                  <a:extLst>
                    <a:ext uri="{9D8B030D-6E8A-4147-A177-3AD203B41FA5}">
                      <a16:colId xmlns:a16="http://schemas.microsoft.com/office/drawing/2014/main" val="1091172525"/>
                    </a:ext>
                  </a:extLst>
                </a:gridCol>
              </a:tblGrid>
              <a:tr h="478214"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4. </a:t>
                      </a:r>
                      <a:r>
                        <a:rPr lang="ko-KR" altLang="en-US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예금계좌거래내역 테이블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69601"/>
                  </a:ext>
                </a:extLst>
              </a:tr>
              <a:tr h="357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쿼리문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SELECT * FROM `transaction`;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66494"/>
                  </a:ext>
                </a:extLst>
              </a:tr>
              <a:tr h="3347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시행결과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13247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5E123CB8-BC59-D6FF-D8D7-B4E3003C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89" y="2497583"/>
            <a:ext cx="6442994" cy="2616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E7EF9F-D174-5CEC-1BEE-2BD57F5C8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188" y="2497176"/>
            <a:ext cx="6409277" cy="289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EB7-2D60-0A7B-AE0C-91036D2C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DE48FF-99C2-660B-702B-3C21803B7D7D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A92AB-A0AE-1EC3-379E-C032109B406B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3.SQL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실행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84BE34-7659-C132-4765-A399E8EC6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00074"/>
              </p:ext>
            </p:extLst>
          </p:nvPr>
        </p:nvGraphicFramePr>
        <p:xfrm>
          <a:off x="1709601" y="1462111"/>
          <a:ext cx="8361318" cy="433764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20692">
                  <a:extLst>
                    <a:ext uri="{9D8B030D-6E8A-4147-A177-3AD203B41FA5}">
                      <a16:colId xmlns:a16="http://schemas.microsoft.com/office/drawing/2014/main" val="155710162"/>
                    </a:ext>
                  </a:extLst>
                </a:gridCol>
                <a:gridCol w="7240626">
                  <a:extLst>
                    <a:ext uri="{9D8B030D-6E8A-4147-A177-3AD203B41FA5}">
                      <a16:colId xmlns:a16="http://schemas.microsoft.com/office/drawing/2014/main" val="1091172525"/>
                    </a:ext>
                  </a:extLst>
                </a:gridCol>
              </a:tblGrid>
              <a:tr h="441952"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5. </a:t>
                      </a:r>
                      <a:r>
                        <a:rPr lang="ko-KR" altLang="en-US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카드 종류가 신용카드인 고객에 대한 모든 정보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69601"/>
                  </a:ext>
                </a:extLst>
              </a:tr>
              <a:tr h="8020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쿼리문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5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SELECT a.* FROM customer AS a JOIN card AS b ON </a:t>
                      </a: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a.cust_jumin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</a:t>
                      </a: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b.cust_jumin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WHERE </a:t>
                      </a: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b.card_type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='credit';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66494"/>
                  </a:ext>
                </a:extLst>
              </a:tr>
              <a:tr h="3093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시행결과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1324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9324B11-0523-1D43-F91E-CDB5094E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3153654"/>
            <a:ext cx="5667375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EB7-2D60-0A7B-AE0C-91036D2C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7CCCBC-D4BB-09A7-7993-4F3E6CA03210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E48FF-99C2-660B-702B-3C21803B7D7D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A92AB-A0AE-1EC3-379E-C032109B406B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3.SQL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실행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84BE34-7659-C132-4765-A399E8EC6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1208"/>
              </p:ext>
            </p:extLst>
          </p:nvPr>
        </p:nvGraphicFramePr>
        <p:xfrm>
          <a:off x="1709601" y="1462111"/>
          <a:ext cx="8361318" cy="45803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20692">
                  <a:extLst>
                    <a:ext uri="{9D8B030D-6E8A-4147-A177-3AD203B41FA5}">
                      <a16:colId xmlns:a16="http://schemas.microsoft.com/office/drawing/2014/main" val="155710162"/>
                    </a:ext>
                  </a:extLst>
                </a:gridCol>
                <a:gridCol w="7240626">
                  <a:extLst>
                    <a:ext uri="{9D8B030D-6E8A-4147-A177-3AD203B41FA5}">
                      <a16:colId xmlns:a16="http://schemas.microsoft.com/office/drawing/2014/main" val="1091172525"/>
                    </a:ext>
                  </a:extLst>
                </a:gridCol>
              </a:tblGrid>
              <a:tr h="721659"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6. </a:t>
                      </a:r>
                      <a:r>
                        <a:rPr lang="ko-KR" altLang="en-US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예금잔고가 </a:t>
                      </a:r>
                      <a:r>
                        <a:rPr lang="en-US" altLang="ko-KR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4,000,000</a:t>
                      </a:r>
                      <a:r>
                        <a:rPr lang="ko-KR" altLang="en-US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 이상 고객에 대한 고객명</a:t>
                      </a:r>
                      <a:r>
                        <a:rPr lang="en-US" altLang="ko-KR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주민번호</a:t>
                      </a:r>
                      <a:r>
                        <a:rPr lang="en-US" altLang="ko-KR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전화번호</a:t>
                      </a:r>
                      <a:r>
                        <a:rPr lang="en-US" altLang="ko-KR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주소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69601"/>
                  </a:ext>
                </a:extLst>
              </a:tr>
              <a:tr h="1298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쿼리문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SELECT </a:t>
                      </a: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a.cust_name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a.cust_jumin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a.cust_phnum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a.cust_addr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from `customer` AS a JOIN `account` AS b USING (</a:t>
                      </a: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cust_jumin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 WHERE </a:t>
                      </a: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b.acc_balance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&gt; 4000000;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66494"/>
                  </a:ext>
                </a:extLst>
              </a:tr>
              <a:tr h="2232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시행결과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1324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41016EF-C416-FE27-884B-B6A1030F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4035371"/>
            <a:ext cx="5727744" cy="11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0FFCB-EC80-83EE-F051-91EAAAE2D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8D0868-237A-4C50-B128-D6C0230AEC70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3BEBCD-7EE8-89A1-D43D-D05A5A2F9254}"/>
              </a:ext>
            </a:extLst>
          </p:cNvPr>
          <p:cNvSpPr/>
          <p:nvPr/>
        </p:nvSpPr>
        <p:spPr>
          <a:xfrm>
            <a:off x="816634" y="393940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5FAF7-115F-A4F6-1778-D2CA021CB440}"/>
              </a:ext>
            </a:extLst>
          </p:cNvPr>
          <p:cNvSpPr txBox="1"/>
          <p:nvPr/>
        </p:nvSpPr>
        <p:spPr>
          <a:xfrm>
            <a:off x="5082026" y="3068185"/>
            <a:ext cx="236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63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F26D-9233-C7F1-6428-A75DACAC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9F9355-7A75-0528-8EA0-9F316D49A98D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4A9146-2ED3-238B-B10C-1571A4E16A11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315092-366A-1DB9-3B70-4F1CFA806B7C}"/>
              </a:ext>
            </a:extLst>
          </p:cNvPr>
          <p:cNvSpPr txBox="1"/>
          <p:nvPr/>
        </p:nvSpPr>
        <p:spPr>
          <a:xfrm>
            <a:off x="1110342" y="609624"/>
            <a:ext cx="178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5D44C-83C3-C20F-0F59-9EA72CC28613}"/>
              </a:ext>
            </a:extLst>
          </p:cNvPr>
          <p:cNvSpPr txBox="1"/>
          <p:nvPr/>
        </p:nvSpPr>
        <p:spPr>
          <a:xfrm>
            <a:off x="1110342" y="1937083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개요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	</a:t>
            </a:r>
          </a:p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DB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SQL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실행</a:t>
            </a:r>
          </a:p>
        </p:txBody>
      </p:sp>
    </p:spTree>
    <p:extLst>
      <p:ext uri="{BB962C8B-B14F-4D97-AF65-F5344CB8AC3E}">
        <p14:creationId xmlns:p14="http://schemas.microsoft.com/office/powerpoint/2010/main" val="312717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41959-EE0C-6293-02F0-20EB8C8D8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4CD579-4ADE-D504-E2D4-0B902296638A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B62D1F-6607-917B-F0D2-411040693863}"/>
              </a:ext>
            </a:extLst>
          </p:cNvPr>
          <p:cNvSpPr/>
          <p:nvPr/>
        </p:nvSpPr>
        <p:spPr>
          <a:xfrm>
            <a:off x="648419" y="317765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33ADF-D8BD-6EB4-9B93-B7573AA5846E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18E7E-E504-2FA1-F528-68CCBCBCBEDE}"/>
              </a:ext>
            </a:extLst>
          </p:cNvPr>
          <p:cNvSpPr txBox="1"/>
          <p:nvPr/>
        </p:nvSpPr>
        <p:spPr>
          <a:xfrm>
            <a:off x="1267641" y="1132844"/>
            <a:ext cx="965671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 내용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endParaRPr lang="en-US" altLang="ko-KR" sz="2000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금융 업무 관리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완성하고 제시된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실행한다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finance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지정한다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금융 업무 관리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다음의 요구사항을 따른다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369D1-E334-A7E5-0813-C3EC0C10D38D}"/>
              </a:ext>
            </a:extLst>
          </p:cNvPr>
          <p:cNvSpPr txBox="1"/>
          <p:nvPr/>
        </p:nvSpPr>
        <p:spPr>
          <a:xfrm>
            <a:off x="1757362" y="3707503"/>
            <a:ext cx="7660958" cy="283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고객은 고객주민 번호를 부여하여 식별하며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고객명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고객주소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생년월일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이메일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전화번호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직업의 정보를 가진다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카드는 카드번호를 부여하여 식별하며 카드 신청일자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한도금액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결제일자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카드종류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주민번호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연동 예금계좌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정보를 가진다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예금계좌는 예금계좌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부여하여 식별하며 예금계좌종류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예금잔고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카드신청여부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예금 개설일자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주빈번호 정보를 가진다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예금 거래내역은 거래 번호를 부여하여 식별하며 예금계좌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예금 구분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예금내용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거래금액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거래 날짜 시간 정보를 가진다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51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EB7-2D60-0A7B-AE0C-91036D2C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B56F47E-4485-A862-55C0-0799FBD965C3}"/>
              </a:ext>
            </a:extLst>
          </p:cNvPr>
          <p:cNvSpPr/>
          <p:nvPr/>
        </p:nvSpPr>
        <p:spPr>
          <a:xfrm>
            <a:off x="1110342" y="1280270"/>
            <a:ext cx="149431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CCCBC-D4BB-09A7-7993-4F3E6CA03210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E48FF-99C2-660B-702B-3C21803B7D7D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A92AB-A0AE-1EC3-379E-C032109B406B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2.DB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0BF18-2FBA-2332-48F1-3E6A0D0E91C4}"/>
              </a:ext>
            </a:extLst>
          </p:cNvPr>
          <p:cNvSpPr txBox="1"/>
          <p:nvPr/>
        </p:nvSpPr>
        <p:spPr>
          <a:xfrm>
            <a:off x="1159225" y="1280270"/>
            <a:ext cx="583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ERD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228A59B-FE76-6183-39D5-D323EDB8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17" y="733424"/>
            <a:ext cx="56102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7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EB7-2D60-0A7B-AE0C-91036D2C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B56F47E-4485-A862-55C0-0799FBD965C3}"/>
              </a:ext>
            </a:extLst>
          </p:cNvPr>
          <p:cNvSpPr/>
          <p:nvPr/>
        </p:nvSpPr>
        <p:spPr>
          <a:xfrm>
            <a:off x="1110342" y="1280270"/>
            <a:ext cx="149431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CCCBC-D4BB-09A7-7993-4F3E6CA03210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E48FF-99C2-660B-702B-3C21803B7D7D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A92AB-A0AE-1EC3-379E-C032109B406B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2.DB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0BF18-2FBA-2332-48F1-3E6A0D0E91C4}"/>
              </a:ext>
            </a:extLst>
          </p:cNvPr>
          <p:cNvSpPr txBox="1"/>
          <p:nvPr/>
        </p:nvSpPr>
        <p:spPr>
          <a:xfrm>
            <a:off x="1159225" y="1280270"/>
            <a:ext cx="583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7F718-0093-DC4E-D59C-9F7A53161B1A}"/>
              </a:ext>
            </a:extLst>
          </p:cNvPr>
          <p:cNvSpPr txBox="1"/>
          <p:nvPr/>
        </p:nvSpPr>
        <p:spPr>
          <a:xfrm>
            <a:off x="1025665" y="1912037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Customer table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107779-39A9-918C-921E-FEEE8DBE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65" y="2680292"/>
            <a:ext cx="9569945" cy="3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EB7-2D60-0A7B-AE0C-91036D2C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B56F47E-4485-A862-55C0-0799FBD965C3}"/>
              </a:ext>
            </a:extLst>
          </p:cNvPr>
          <p:cNvSpPr/>
          <p:nvPr/>
        </p:nvSpPr>
        <p:spPr>
          <a:xfrm>
            <a:off x="1110342" y="1280270"/>
            <a:ext cx="149431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CCCBC-D4BB-09A7-7993-4F3E6CA03210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E48FF-99C2-660B-702B-3C21803B7D7D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A92AB-A0AE-1EC3-379E-C032109B406B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2.DB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0BF18-2FBA-2332-48F1-3E6A0D0E91C4}"/>
              </a:ext>
            </a:extLst>
          </p:cNvPr>
          <p:cNvSpPr txBox="1"/>
          <p:nvPr/>
        </p:nvSpPr>
        <p:spPr>
          <a:xfrm>
            <a:off x="1159225" y="1280270"/>
            <a:ext cx="583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7F718-0093-DC4E-D59C-9F7A53161B1A}"/>
              </a:ext>
            </a:extLst>
          </p:cNvPr>
          <p:cNvSpPr txBox="1"/>
          <p:nvPr/>
        </p:nvSpPr>
        <p:spPr>
          <a:xfrm>
            <a:off x="1025665" y="1912037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Card table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107779-39A9-918C-921E-FEEE8DBE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65" y="2680292"/>
            <a:ext cx="9569945" cy="3071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0D2C4E-A1B8-58E9-F831-86E93BDFF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64" y="2652478"/>
            <a:ext cx="9444215" cy="3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EB7-2D60-0A7B-AE0C-91036D2C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B56F47E-4485-A862-55C0-0799FBD965C3}"/>
              </a:ext>
            </a:extLst>
          </p:cNvPr>
          <p:cNvSpPr/>
          <p:nvPr/>
        </p:nvSpPr>
        <p:spPr>
          <a:xfrm>
            <a:off x="1110342" y="1280270"/>
            <a:ext cx="149431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CCCBC-D4BB-09A7-7993-4F3E6CA03210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E48FF-99C2-660B-702B-3C21803B7D7D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A92AB-A0AE-1EC3-379E-C032109B406B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2.DB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0BF18-2FBA-2332-48F1-3E6A0D0E91C4}"/>
              </a:ext>
            </a:extLst>
          </p:cNvPr>
          <p:cNvSpPr txBox="1"/>
          <p:nvPr/>
        </p:nvSpPr>
        <p:spPr>
          <a:xfrm>
            <a:off x="1159225" y="1280270"/>
            <a:ext cx="583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7F718-0093-DC4E-D59C-9F7A53161B1A}"/>
              </a:ext>
            </a:extLst>
          </p:cNvPr>
          <p:cNvSpPr txBox="1"/>
          <p:nvPr/>
        </p:nvSpPr>
        <p:spPr>
          <a:xfrm>
            <a:off x="1025665" y="1912037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Account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table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A869E6-5BDE-3C68-B5B9-DBC3D5BB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65" y="2680292"/>
            <a:ext cx="9352775" cy="32975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3247B3-F985-01EF-3315-92C13C6E2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64" y="2737442"/>
            <a:ext cx="9192755" cy="308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7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EB7-2D60-0A7B-AE0C-91036D2C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B56F47E-4485-A862-55C0-0799FBD965C3}"/>
              </a:ext>
            </a:extLst>
          </p:cNvPr>
          <p:cNvSpPr/>
          <p:nvPr/>
        </p:nvSpPr>
        <p:spPr>
          <a:xfrm>
            <a:off x="1110342" y="1280270"/>
            <a:ext cx="149431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7CCCBC-D4BB-09A7-7993-4F3E6CA03210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E48FF-99C2-660B-702B-3C21803B7D7D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A92AB-A0AE-1EC3-379E-C032109B406B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2.DB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0BF18-2FBA-2332-48F1-3E6A0D0E91C4}"/>
              </a:ext>
            </a:extLst>
          </p:cNvPr>
          <p:cNvSpPr txBox="1"/>
          <p:nvPr/>
        </p:nvSpPr>
        <p:spPr>
          <a:xfrm>
            <a:off x="1159225" y="1280270"/>
            <a:ext cx="583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7F718-0093-DC4E-D59C-9F7A53161B1A}"/>
              </a:ext>
            </a:extLst>
          </p:cNvPr>
          <p:cNvSpPr txBox="1"/>
          <p:nvPr/>
        </p:nvSpPr>
        <p:spPr>
          <a:xfrm>
            <a:off x="1025665" y="1912037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Transaction table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A869E6-5BDE-3C68-B5B9-DBC3D5BB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65" y="2680292"/>
            <a:ext cx="9352775" cy="32975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4A2427-CFBE-2765-C41F-3B989DB3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65" y="2680292"/>
            <a:ext cx="9352774" cy="329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8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EB7-2D60-0A7B-AE0C-91036D2C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7CCCBC-D4BB-09A7-7993-4F3E6CA03210}"/>
              </a:ext>
            </a:extLst>
          </p:cNvPr>
          <p:cNvSpPr/>
          <p:nvPr/>
        </p:nvSpPr>
        <p:spPr>
          <a:xfrm>
            <a:off x="480204" y="181154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E48FF-99C2-660B-702B-3C21803B7D7D}"/>
              </a:ext>
            </a:extLst>
          </p:cNvPr>
          <p:cNvSpPr/>
          <p:nvPr/>
        </p:nvSpPr>
        <p:spPr>
          <a:xfrm>
            <a:off x="648419" y="280358"/>
            <a:ext cx="10895162" cy="629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A92AB-A0AE-1EC3-379E-C032109B406B}"/>
              </a:ext>
            </a:extLst>
          </p:cNvPr>
          <p:cNvSpPr txBox="1"/>
          <p:nvPr/>
        </p:nvSpPr>
        <p:spPr>
          <a:xfrm>
            <a:off x="1110342" y="609624"/>
            <a:ext cx="236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3.SQL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실행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84BE34-7659-C132-4765-A399E8EC6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6434"/>
              </p:ext>
            </p:extLst>
          </p:nvPr>
        </p:nvGraphicFramePr>
        <p:xfrm>
          <a:off x="1709601" y="1462110"/>
          <a:ext cx="8361318" cy="419146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20692">
                  <a:extLst>
                    <a:ext uri="{9D8B030D-6E8A-4147-A177-3AD203B41FA5}">
                      <a16:colId xmlns:a16="http://schemas.microsoft.com/office/drawing/2014/main" val="155710162"/>
                    </a:ext>
                  </a:extLst>
                </a:gridCol>
                <a:gridCol w="7240626">
                  <a:extLst>
                    <a:ext uri="{9D8B030D-6E8A-4147-A177-3AD203B41FA5}">
                      <a16:colId xmlns:a16="http://schemas.microsoft.com/office/drawing/2014/main" val="1091172525"/>
                    </a:ext>
                  </a:extLst>
                </a:gridCol>
              </a:tblGrid>
              <a:tr h="478214"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 </a:t>
                      </a:r>
                      <a:r>
                        <a:rPr lang="ko-KR" altLang="en-US" sz="20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고객테이블을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69601"/>
                  </a:ext>
                </a:extLst>
              </a:tr>
              <a:tr h="357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쿼리문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SELECT * FROM `CUSTOMER`;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66494"/>
                  </a:ext>
                </a:extLst>
              </a:tr>
              <a:tr h="3347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시행결과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13247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5E123CB8-BC59-D6FF-D8D7-B4E3003C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89" y="2497583"/>
            <a:ext cx="6442994" cy="26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1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381</Words>
  <Application>Microsoft Office PowerPoint</Application>
  <PresentationFormat>와이드스크린</PresentationFormat>
  <Paragraphs>115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JAVA2</dc:creator>
  <cp:lastModifiedBy>JAVA2</cp:lastModifiedBy>
  <cp:revision>55</cp:revision>
  <dcterms:created xsi:type="dcterms:W3CDTF">2024-01-24T03:05:26Z</dcterms:created>
  <dcterms:modified xsi:type="dcterms:W3CDTF">2024-03-08T01:52:53Z</dcterms:modified>
</cp:coreProperties>
</file>