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1"/>
  </p:handoutMasterIdLst>
  <p:sldIdLst>
    <p:sldId id="256" r:id="rId2"/>
    <p:sldId id="272" r:id="rId3"/>
    <p:sldId id="262" r:id="rId4"/>
    <p:sldId id="294" r:id="rId5"/>
    <p:sldId id="264" r:id="rId6"/>
    <p:sldId id="293" r:id="rId7"/>
    <p:sldId id="295" r:id="rId8"/>
    <p:sldId id="296" r:id="rId9"/>
    <p:sldId id="303" r:id="rId10"/>
    <p:sldId id="304" r:id="rId11"/>
    <p:sldId id="297" r:id="rId12"/>
    <p:sldId id="302" r:id="rId13"/>
    <p:sldId id="298" r:id="rId14"/>
    <p:sldId id="299" r:id="rId15"/>
    <p:sldId id="300" r:id="rId16"/>
    <p:sldId id="301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5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ger.kr/~st07/portfolio/ganiLibrary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91025" y="1466850"/>
            <a:ext cx="3409950" cy="3409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AutoShape 4" descr="Notebook free icon">
            <a:extLst>
              <a:ext uri="{FF2B5EF4-FFF2-40B4-BE49-F238E27FC236}">
                <a16:creationId xmlns:a16="http://schemas.microsoft.com/office/drawing/2014/main" id="{5C44DEEC-FFB3-47F5-A84E-9528B85FB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822701-7D7A-4396-ABA6-A7981B438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13" y="2166785"/>
            <a:ext cx="909998" cy="909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01DDDA-ABA3-44E3-B101-975668159F44}"/>
              </a:ext>
            </a:extLst>
          </p:cNvPr>
          <p:cNvSpPr txBox="1"/>
          <p:nvPr/>
        </p:nvSpPr>
        <p:spPr>
          <a:xfrm>
            <a:off x="5229415" y="3276600"/>
            <a:ext cx="17331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가니 도서관</a:t>
            </a:r>
            <a:endParaRPr lang="en-US" altLang="ko-KR" sz="2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13E21-B0B6-4E5A-8632-4E6677B71D55}"/>
              </a:ext>
            </a:extLst>
          </p:cNvPr>
          <p:cNvSpPr txBox="1"/>
          <p:nvPr/>
        </p:nvSpPr>
        <p:spPr>
          <a:xfrm>
            <a:off x="5339220" y="3753654"/>
            <a:ext cx="15135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도서관 기능 구현</a:t>
            </a:r>
            <a:endParaRPr lang="en-US" altLang="ko-KR" sz="1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1E3C7-759B-4AA7-ACF1-2EEC45D77041}"/>
              </a:ext>
            </a:extLst>
          </p:cNvPr>
          <p:cNvSpPr txBox="1"/>
          <p:nvPr/>
        </p:nvSpPr>
        <p:spPr>
          <a:xfrm>
            <a:off x="6248400" y="412596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박가현</a:t>
            </a:r>
            <a:endParaRPr lang="en-US" altLang="ko-KR" sz="1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45C3A-A4E5-4C1A-AFC3-4FBD342F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6" y="1865414"/>
            <a:ext cx="6567126" cy="31839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03488" y="4935025"/>
            <a:ext cx="556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모든 입력 창이 입력</a:t>
            </a:r>
            <a:r>
              <a:rPr lang="ko-KR" altLang="en-US" b="1" dirty="0"/>
              <a:t>되어야 로그인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251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1A0A5E-6765-4FF5-A601-B9D4BE1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414"/>
            <a:ext cx="6657174" cy="322446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조회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24137" y="3886154"/>
            <a:ext cx="556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제목 또는 저자</a:t>
            </a:r>
            <a:r>
              <a:rPr lang="ko-KR" altLang="en-US" b="1" dirty="0"/>
              <a:t>로 조회 가능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한 글자 </a:t>
            </a:r>
            <a:r>
              <a:rPr lang="ko-KR" altLang="en-US" b="1" dirty="0"/>
              <a:t>입력해도 해당하는 도서들 조회 가능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대출</a:t>
            </a:r>
            <a:r>
              <a:rPr lang="ko-KR" altLang="en-US" b="1" dirty="0"/>
              <a:t> 기능 </a:t>
            </a:r>
            <a:r>
              <a:rPr lang="en-US" altLang="ko-KR" b="1" dirty="0"/>
              <a:t>(</a:t>
            </a:r>
            <a:r>
              <a:rPr lang="ko-KR" altLang="en-US" b="1" dirty="0"/>
              <a:t>회원 해당</a:t>
            </a:r>
            <a:r>
              <a:rPr lang="en-US" altLang="ko-KR" b="1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F855DE-BE31-4033-A24A-49CDBB314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37" y="1865414"/>
            <a:ext cx="3621248" cy="15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154920-F5FF-490A-B0CB-33607F18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415"/>
            <a:ext cx="6657174" cy="324680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24138" y="4430760"/>
            <a:ext cx="45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도서 </a:t>
            </a:r>
            <a:r>
              <a:rPr lang="ko-KR" altLang="en-US" b="1" dirty="0">
                <a:solidFill>
                  <a:schemeClr val="accent1"/>
                </a:solidFill>
              </a:rPr>
              <a:t>추가</a:t>
            </a:r>
            <a:r>
              <a:rPr lang="ko-KR" altLang="en-US" b="1" dirty="0"/>
              <a:t> 기능</a:t>
            </a:r>
            <a:endParaRPr lang="en-US" altLang="ko-KR" b="1" dirty="0"/>
          </a:p>
          <a:p>
            <a:pPr lvl="1"/>
            <a:r>
              <a:rPr lang="en-US" altLang="ko-KR" b="1" dirty="0"/>
              <a:t>=&gt; </a:t>
            </a:r>
            <a:r>
              <a:rPr lang="ko-KR" altLang="en-US" b="1" dirty="0"/>
              <a:t>도서 사진</a:t>
            </a:r>
            <a:r>
              <a:rPr lang="en-US" altLang="ko-KR" b="1" dirty="0"/>
              <a:t>, </a:t>
            </a: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출판일</a:t>
            </a:r>
            <a:r>
              <a:rPr lang="en-US" altLang="ko-KR" b="1" dirty="0"/>
              <a:t>, </a:t>
            </a:r>
            <a:r>
              <a:rPr lang="ko-KR" altLang="en-US" b="1" dirty="0"/>
              <a:t>요약 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390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B2CCE2-6702-4B2A-B4D7-3236C8D7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415"/>
            <a:ext cx="6660645" cy="322446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대출 목록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346446" y="4558506"/>
            <a:ext cx="556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대출 목록 조회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일반 회원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해당 회원</a:t>
            </a:r>
            <a:r>
              <a:rPr lang="ko-KR" altLang="en-US" b="1" dirty="0"/>
              <a:t>의 대출 목록</a:t>
            </a:r>
            <a:endParaRPr lang="en-US" altLang="ko-KR" b="1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관리자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모든 회원</a:t>
            </a:r>
            <a:r>
              <a:rPr lang="ko-KR" altLang="en-US" b="1" dirty="0"/>
              <a:t>의 대출 목록</a:t>
            </a:r>
            <a:r>
              <a:rPr lang="en-US" altLang="ko-KR" b="1" dirty="0"/>
              <a:t>, </a:t>
            </a:r>
            <a:r>
              <a:rPr lang="ko-KR" altLang="en-US" b="1" dirty="0"/>
              <a:t>강제 반납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2696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B2CCE2-6702-4B2A-B4D7-3236C8D7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415"/>
            <a:ext cx="6660645" cy="322446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대출 목록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346446" y="4558506"/>
            <a:ext cx="556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대출 목록 조회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일반 회원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해당 회원</a:t>
            </a:r>
            <a:r>
              <a:rPr lang="ko-KR" altLang="en-US" b="1" dirty="0"/>
              <a:t>의 대출 목록</a:t>
            </a:r>
            <a:endParaRPr lang="en-US" altLang="ko-KR" b="1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관리자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모든 회원</a:t>
            </a:r>
            <a:r>
              <a:rPr lang="ko-KR" altLang="en-US" b="1" dirty="0"/>
              <a:t>의 대출 목록</a:t>
            </a:r>
            <a:r>
              <a:rPr lang="en-US" altLang="ko-KR" b="1" dirty="0"/>
              <a:t>, </a:t>
            </a:r>
            <a:r>
              <a:rPr lang="ko-KR" altLang="en-US" b="1" dirty="0"/>
              <a:t>강제 반납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2256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D483E2-8DFD-4FD3-BF8D-B822AA81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865415"/>
            <a:ext cx="6648724" cy="323601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관리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527981" y="3711341"/>
            <a:ext cx="5567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회원가입이 되어 있는 </a:t>
            </a:r>
            <a:r>
              <a:rPr lang="ko-KR" altLang="en-US" b="1" dirty="0">
                <a:solidFill>
                  <a:schemeClr val="accent1"/>
                </a:solidFill>
              </a:rPr>
              <a:t>모든 회원 조회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개인 정보 </a:t>
            </a:r>
            <a:r>
              <a:rPr lang="ko-KR" altLang="en-US" b="1" dirty="0">
                <a:solidFill>
                  <a:schemeClr val="accent1"/>
                </a:solidFill>
              </a:rPr>
              <a:t>수정</a:t>
            </a:r>
            <a:r>
              <a:rPr lang="ko-KR" altLang="en-US" b="1" dirty="0"/>
              <a:t> 및 회원 </a:t>
            </a:r>
            <a:r>
              <a:rPr lang="ko-KR" altLang="en-US" b="1" dirty="0">
                <a:solidFill>
                  <a:schemeClr val="accent1"/>
                </a:solidFill>
              </a:rPr>
              <a:t>삭제</a:t>
            </a:r>
            <a:r>
              <a:rPr lang="ko-KR" altLang="en-US" b="1" dirty="0"/>
              <a:t> 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비밀번호는 </a:t>
            </a:r>
            <a:r>
              <a:rPr lang="ko-KR" altLang="en-US" b="1" dirty="0">
                <a:solidFill>
                  <a:schemeClr val="accent1"/>
                </a:solidFill>
              </a:rPr>
              <a:t>암호화</a:t>
            </a:r>
            <a:r>
              <a:rPr lang="ko-KR" altLang="en-US" b="1" dirty="0"/>
              <a:t> 되어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3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56D301-2EAB-4B89-8CA7-BC733271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72395"/>
            <a:ext cx="6648724" cy="324963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금지 아이디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527981" y="3711341"/>
            <a:ext cx="5567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회원가입 할 수 없는 </a:t>
            </a:r>
            <a:r>
              <a:rPr lang="ko-KR" altLang="en-US" b="1" dirty="0">
                <a:solidFill>
                  <a:schemeClr val="accent1"/>
                </a:solidFill>
              </a:rPr>
              <a:t>금지 아이디 목록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금지 아이디 </a:t>
            </a:r>
            <a:r>
              <a:rPr lang="ko-KR" altLang="en-US" b="1" dirty="0">
                <a:solidFill>
                  <a:schemeClr val="accent1"/>
                </a:solidFill>
              </a:rPr>
              <a:t>수정</a:t>
            </a:r>
            <a:r>
              <a:rPr lang="ko-KR" altLang="en-US" b="1" dirty="0"/>
              <a:t> 및 </a:t>
            </a:r>
            <a:r>
              <a:rPr lang="ko-KR" altLang="en-US" b="1" dirty="0">
                <a:solidFill>
                  <a:schemeClr val="accent1"/>
                </a:solidFill>
              </a:rPr>
              <a:t>삭제</a:t>
            </a:r>
            <a:r>
              <a:rPr lang="ko-KR" altLang="en-US" b="1" dirty="0"/>
              <a:t> 기능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금지 아이디 </a:t>
            </a:r>
            <a:r>
              <a:rPr lang="ko-KR" altLang="en-US" b="1" dirty="0">
                <a:solidFill>
                  <a:schemeClr val="accent1"/>
                </a:solidFill>
              </a:rPr>
              <a:t>추가</a:t>
            </a:r>
            <a:r>
              <a:rPr lang="ko-KR" altLang="en-US" b="1" dirty="0"/>
              <a:t>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45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3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4330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가니 도서관 제작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가니 도서관 웹 사이트와 그에 따른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71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40000"/>
                </a:schemeClr>
              </a:gs>
              <a:gs pos="23000">
                <a:schemeClr val="accent5">
                  <a:lumMod val="89000"/>
                  <a:alpha val="60000"/>
                </a:schemeClr>
              </a:gs>
              <a:gs pos="69000">
                <a:schemeClr val="accent5">
                  <a:lumMod val="75000"/>
                  <a:alpha val="9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3736" y="2296778"/>
            <a:ext cx="106845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http://pager.kr/~st07/portfolio/ganiLibrary/</a:t>
            </a:r>
            <a:endParaRPr lang="ko-KR" altLang="en-US" sz="45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146D-AA55-4DB9-A737-1E72DB65CF36}"/>
              </a:ext>
            </a:extLst>
          </p:cNvPr>
          <p:cNvSpPr txBox="1"/>
          <p:nvPr/>
        </p:nvSpPr>
        <p:spPr>
          <a:xfrm>
            <a:off x="3496569" y="3429000"/>
            <a:ext cx="5198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관리자 아이디 </a:t>
            </a:r>
            <a:r>
              <a:rPr lang="en-US" altLang="ko-KR" sz="3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administrator</a:t>
            </a:r>
          </a:p>
          <a:p>
            <a:pPr algn="ctr"/>
            <a:r>
              <a:rPr lang="ko-KR" altLang="en-US" sz="3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관리자 비밀번호 </a:t>
            </a:r>
            <a:r>
              <a:rPr lang="en-US" altLang="ko-KR" sz="3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admin</a:t>
            </a:r>
            <a:endParaRPr lang="ko-KR" altLang="en-US" sz="30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37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91025" y="1466850"/>
            <a:ext cx="3409950" cy="3409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AutoShape 4" descr="Notebook free icon">
            <a:extLst>
              <a:ext uri="{FF2B5EF4-FFF2-40B4-BE49-F238E27FC236}">
                <a16:creationId xmlns:a16="http://schemas.microsoft.com/office/drawing/2014/main" id="{5C44DEEC-FFB3-47F5-A84E-9528B85FB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822701-7D7A-4396-ABA6-A7981B438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13" y="2166785"/>
            <a:ext cx="909998" cy="909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01DDDA-ABA3-44E3-B101-975668159F44}"/>
              </a:ext>
            </a:extLst>
          </p:cNvPr>
          <p:cNvSpPr txBox="1"/>
          <p:nvPr/>
        </p:nvSpPr>
        <p:spPr>
          <a:xfrm>
            <a:off x="5229415" y="3276600"/>
            <a:ext cx="17331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가니 도서관</a:t>
            </a:r>
            <a:endParaRPr lang="en-US" altLang="ko-KR" sz="25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13E21-B0B6-4E5A-8632-4E6677B71D55}"/>
              </a:ext>
            </a:extLst>
          </p:cNvPr>
          <p:cNvSpPr txBox="1"/>
          <p:nvPr/>
        </p:nvSpPr>
        <p:spPr>
          <a:xfrm>
            <a:off x="5442248" y="3753654"/>
            <a:ext cx="1319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Thanks You!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1E3C7-759B-4AA7-ACF1-2EEC45D77041}"/>
              </a:ext>
            </a:extLst>
          </p:cNvPr>
          <p:cNvSpPr txBox="1"/>
          <p:nvPr/>
        </p:nvSpPr>
        <p:spPr>
          <a:xfrm>
            <a:off x="6248400" y="412596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박가현</a:t>
            </a:r>
            <a:endParaRPr lang="en-US" altLang="ko-KR" sz="1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180"/>
          <a:stretch/>
        </p:blipFill>
        <p:spPr>
          <a:xfrm>
            <a:off x="5380074" y="0"/>
            <a:ext cx="68119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9607" y="6226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447" y="310458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4447" y="39363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6889" y="50913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789" y="3104587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가니 도서관 소개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en-US" altLang="ko-KR" spc="-150" dirty="0">
                <a:solidFill>
                  <a:schemeClr val="bg1"/>
                </a:solidFill>
              </a:rPr>
              <a:t>- </a:t>
            </a:r>
            <a:r>
              <a:rPr lang="ko-KR" altLang="en-US" sz="1300" spc="-150" dirty="0">
                <a:solidFill>
                  <a:schemeClr val="bg1"/>
                </a:solidFill>
              </a:rPr>
              <a:t>가니 도서관의 주요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789" y="3936369"/>
            <a:ext cx="2271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가니 도서관 제작 및 기능</a:t>
            </a:r>
            <a:endParaRPr lang="en-US" altLang="ko-KR" spc="-15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spc="-150" dirty="0">
                <a:solidFill>
                  <a:schemeClr val="bg1"/>
                </a:solidFill>
              </a:rPr>
              <a:t>회원  종류 별 기능</a:t>
            </a:r>
            <a:endParaRPr lang="en-US" altLang="ko-KR" sz="1300" spc="-15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spc="-150" dirty="0">
                <a:solidFill>
                  <a:schemeClr val="bg1"/>
                </a:solidFill>
              </a:rPr>
              <a:t>가니 도서관 제작 </a:t>
            </a:r>
            <a:r>
              <a:rPr lang="en-US" altLang="ko-KR" sz="1300" spc="-150" dirty="0">
                <a:solidFill>
                  <a:schemeClr val="bg1"/>
                </a:solidFill>
              </a:rPr>
              <a:t>(</a:t>
            </a:r>
            <a:r>
              <a:rPr lang="ko-KR" altLang="en-US" sz="1300" spc="-150" dirty="0">
                <a:solidFill>
                  <a:schemeClr val="bg1"/>
                </a:solidFill>
              </a:rPr>
              <a:t>관리자 중심</a:t>
            </a:r>
            <a:r>
              <a:rPr lang="en-US" altLang="ko-KR" sz="1300" spc="-150" dirty="0">
                <a:solidFill>
                  <a:schemeClr val="bg1"/>
                </a:solidFill>
              </a:rPr>
              <a:t>)</a:t>
            </a:r>
            <a:endParaRPr lang="ko-KR" altLang="en-US" sz="1300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2231" y="509131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가니 도서관 </a:t>
            </a:r>
            <a:r>
              <a:rPr lang="en-US" altLang="ko-KR" spc="-150" dirty="0">
                <a:solidFill>
                  <a:schemeClr val="bg1"/>
                </a:solidFill>
              </a:rPr>
              <a:t>URL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0074" y="6284"/>
            <a:ext cx="682255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844225"/>
            <a:ext cx="2853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가니 도서관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1334" y="3393206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가니 도서관의 주요 소개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6099182" y="3206938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793145" y="4407104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28206" y="4407101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31046" y="333376"/>
            <a:ext cx="2672526" cy="692780"/>
            <a:chOff x="1131046" y="400051"/>
            <a:chExt cx="2672526" cy="692780"/>
          </a:xfrm>
        </p:grpSpPr>
        <p:sp>
          <p:nvSpPr>
            <p:cNvPr id="7" name="TextBox 6"/>
            <p:cNvSpPr txBox="1"/>
            <p:nvPr/>
          </p:nvSpPr>
          <p:spPr>
            <a:xfrm>
              <a:off x="1131046" y="400051"/>
              <a:ext cx="2672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소개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0096" y="831221"/>
              <a:ext cx="1582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도서관의 주요 소개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3561091" y="4613459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17359" y="1457326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76125" y="4613459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006356" y="1678040"/>
            <a:ext cx="3010531" cy="982682"/>
            <a:chOff x="6690346" y="1678040"/>
            <a:chExt cx="3010531" cy="982682"/>
          </a:xfrm>
        </p:grpSpPr>
        <p:sp>
          <p:nvSpPr>
            <p:cNvPr id="21" name="TextBox 20"/>
            <p:cNvSpPr txBox="1"/>
            <p:nvPr/>
          </p:nvSpPr>
          <p:spPr>
            <a:xfrm>
              <a:off x="6690346" y="1678040"/>
              <a:ext cx="2970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도서를 검색하고 열람하다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0899" y="2106724"/>
              <a:ext cx="2499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/>
                <a:t>가니 도서관은 모든 도서를 열람할 수 있는 공간과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도서를 제목 또는 저자로 도서를 찾을 수 있습니다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6556" y="5040361"/>
            <a:ext cx="3010532" cy="828794"/>
            <a:chOff x="6690345" y="1678040"/>
            <a:chExt cx="3010532" cy="828794"/>
          </a:xfrm>
        </p:grpSpPr>
        <p:sp>
          <p:nvSpPr>
            <p:cNvPr id="25" name="TextBox 24"/>
            <p:cNvSpPr txBox="1"/>
            <p:nvPr/>
          </p:nvSpPr>
          <p:spPr>
            <a:xfrm>
              <a:off x="6690345" y="1678040"/>
              <a:ext cx="2970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도서를 대출하고 반납하다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899" y="2106724"/>
              <a:ext cx="2499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/>
                <a:t>가니 도서관의 회원은 원하는 도서를 대출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또는 반납이 가능합니다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741330" y="5040361"/>
            <a:ext cx="3287052" cy="982682"/>
            <a:chOff x="6413825" y="1678040"/>
            <a:chExt cx="3287052" cy="982682"/>
          </a:xfrm>
        </p:grpSpPr>
        <p:sp>
          <p:nvSpPr>
            <p:cNvPr id="28" name="TextBox 27"/>
            <p:cNvSpPr txBox="1"/>
            <p:nvPr/>
          </p:nvSpPr>
          <p:spPr>
            <a:xfrm>
              <a:off x="6413825" y="1678040"/>
              <a:ext cx="2736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/>
                <a:t>도서와 회원을 관리하다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899" y="2106724"/>
              <a:ext cx="2499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가니 도서관의 회원은 자신의 대출목록을 관리할 수 있고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관리자는 도서와 회원을 관리할 수 있습니다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94628" y="208821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검색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열람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44423" y="525369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대출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반납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36162" y="525538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2C26041-BB84-47D3-961A-870349EF8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71553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가니 도서관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URL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가니 도서관 방문 주소 등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197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 종류 별 기능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19132"/>
              </p:ext>
            </p:extLst>
          </p:nvPr>
        </p:nvGraphicFramePr>
        <p:xfrm>
          <a:off x="1820612" y="1511829"/>
          <a:ext cx="8550776" cy="383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371">
                <a:tc>
                  <a:txBody>
                    <a:bodyPr/>
                    <a:lstStyle/>
                    <a:p>
                      <a:pPr algn="ctr" latinLnBrk="1"/>
                      <a:endParaRPr lang="en-US" altLang="ko-KR" sz="23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비회원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열람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조회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이미지 다운로드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회원가입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로그인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71">
                <a:tc>
                  <a:txBody>
                    <a:bodyPr/>
                    <a:lstStyle/>
                    <a:p>
                      <a:pPr algn="ctr" latinLnBrk="1"/>
                      <a:endParaRPr lang="en-US" altLang="ko-KR" sz="23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</a:t>
                      </a:r>
                      <a:endParaRPr lang="en-US" altLang="ko-KR" sz="23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비회원 기능들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로그아웃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조회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대출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대출 목록 조회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반납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371">
                <a:tc>
                  <a:txBody>
                    <a:bodyPr/>
                    <a:lstStyle/>
                    <a:p>
                      <a:pPr algn="ctr" latinLnBrk="1"/>
                      <a:endParaRPr lang="en-US" altLang="ko-KR" sz="23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 기능들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 대출 목록 현황 조회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강제 반납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 목록 조회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정보 수정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삭제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회원가입 금지 아이디 목록 조회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추가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조회 후 도서 정보 수정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삭제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도서 추가 기능</a:t>
                      </a:r>
                      <a:endParaRPr lang="en-US" altLang="ko-KR" sz="1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22D59A-4B58-4C38-9135-EAF71CB5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3" y="1835523"/>
            <a:ext cx="6657175" cy="323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24137" y="3886154"/>
            <a:ext cx="556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도서 전체 열람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 err="1"/>
              <a:t>더보기</a:t>
            </a:r>
            <a:r>
              <a:rPr lang="ko-KR" altLang="en-US" b="1" dirty="0"/>
              <a:t> 버튼 클릭 시 </a:t>
            </a:r>
            <a:r>
              <a:rPr lang="ko-KR" altLang="en-US" b="1" dirty="0">
                <a:solidFill>
                  <a:schemeClr val="accent1"/>
                </a:solidFill>
              </a:rPr>
              <a:t>상세정보 열람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가능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회원가입</a:t>
            </a:r>
            <a:r>
              <a:rPr lang="en-US" altLang="ko-KR" b="1" dirty="0"/>
              <a:t>,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로그아웃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537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C3BB62-C0B2-4FAC-BE2A-1864F644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58434"/>
            <a:ext cx="6657175" cy="325206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페이지 </a:t>
            </a:r>
            <a:r>
              <a:rPr lang="en-US" altLang="ko-KR" b="1" dirty="0"/>
              <a:t>- </a:t>
            </a:r>
            <a:r>
              <a:rPr lang="ko-KR" altLang="en-US" b="1" dirty="0" err="1"/>
              <a:t>더보기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24137" y="3886154"/>
            <a:ext cx="556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해당 도서의 </a:t>
            </a:r>
            <a:r>
              <a:rPr lang="ko-KR" altLang="en-US" b="1" dirty="0">
                <a:solidFill>
                  <a:schemeClr val="accent1"/>
                </a:solidFill>
              </a:rPr>
              <a:t>이미지</a:t>
            </a:r>
            <a:r>
              <a:rPr lang="ko-KR" altLang="en-US" b="1" dirty="0"/>
              <a:t>와 </a:t>
            </a:r>
            <a:r>
              <a:rPr lang="ko-KR" altLang="en-US" b="1" dirty="0">
                <a:solidFill>
                  <a:schemeClr val="accent1"/>
                </a:solidFill>
              </a:rPr>
              <a:t>소개</a:t>
            </a:r>
            <a:r>
              <a:rPr lang="ko-KR" altLang="en-US" b="1" dirty="0"/>
              <a:t> 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해당 도서 이미지 </a:t>
            </a:r>
            <a:r>
              <a:rPr lang="ko-KR" altLang="en-US" b="1" dirty="0">
                <a:solidFill>
                  <a:schemeClr val="accent1"/>
                </a:solidFill>
              </a:rPr>
              <a:t>다운로드</a:t>
            </a:r>
            <a:r>
              <a:rPr lang="ko-KR" altLang="en-US" b="1" dirty="0"/>
              <a:t>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5401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20C654-B540-4292-858C-AA0B3C5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414"/>
            <a:ext cx="6657175" cy="323815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852337" cy="692780"/>
            <a:chOff x="1131046" y="400051"/>
            <a:chExt cx="3852337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85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가니 도서관 제작 및 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970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가니 도서관 제작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관리자 중심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E01293-36D2-48ED-AA97-67A66C418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" y="495780"/>
            <a:ext cx="380988" cy="380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2602-83E2-4C06-B642-A37B3027A4B6}"/>
              </a:ext>
            </a:extLst>
          </p:cNvPr>
          <p:cNvSpPr txBox="1"/>
          <p:nvPr/>
        </p:nvSpPr>
        <p:spPr>
          <a:xfrm>
            <a:off x="691643" y="1387241"/>
            <a:ext cx="55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A60A3-E030-44E3-982A-B00CA396E8E4}"/>
              </a:ext>
            </a:extLst>
          </p:cNvPr>
          <p:cNvSpPr txBox="1"/>
          <p:nvPr/>
        </p:nvSpPr>
        <p:spPr>
          <a:xfrm>
            <a:off x="7403488" y="4935025"/>
            <a:ext cx="556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모든 입력 창이 입력</a:t>
            </a:r>
            <a:r>
              <a:rPr lang="ko-KR" altLang="en-US" b="1" dirty="0"/>
              <a:t>되어야 회원가입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980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754</Words>
  <Application>Microsoft Office PowerPoint</Application>
  <PresentationFormat>와이드스크린</PresentationFormat>
  <Paragraphs>161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나눔스퀘어라운드 Regular</vt:lpstr>
      <vt:lpstr>맑은 고딕</vt:lpstr>
      <vt:lpstr>Arial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가현 박</cp:lastModifiedBy>
  <cp:revision>155</cp:revision>
  <dcterms:created xsi:type="dcterms:W3CDTF">2015-01-21T11:35:38Z</dcterms:created>
  <dcterms:modified xsi:type="dcterms:W3CDTF">2019-11-01T06:19:34Z</dcterms:modified>
</cp:coreProperties>
</file>