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61" r:id="rId6"/>
    <p:sldId id="265" r:id="rId7"/>
    <p:sldId id="266" r:id="rId8"/>
    <p:sldId id="258" r:id="rId9"/>
    <p:sldId id="262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교직원용" id="{FC4BE1C8-7FFE-40A9-BC46-1A084C92CF42}">
          <p14:sldIdLst>
            <p14:sldId id="256"/>
            <p14:sldId id="257"/>
            <p14:sldId id="264"/>
            <p14:sldId id="263"/>
            <p14:sldId id="261"/>
          </p14:sldIdLst>
        </p14:section>
        <p14:section name="학생용" id="{C3522F39-0E8D-4DB8-8AFB-EA757866A1CB}">
          <p14:sldIdLst>
            <p14:sldId id="265"/>
            <p14:sldId id="266"/>
            <p14:sldId id="258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465E-9489-49F7-A6E7-D97FEC87728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2B768-D624-4E8A-8E62-A009E339F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5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8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DCFE-688B-4606-B48E-DF7FA206299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C464-E8EB-4D07-A36F-FF326A05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548064" y="3025423"/>
            <a:ext cx="3768077" cy="1630979"/>
            <a:chOff x="1299411" y="3025423"/>
            <a:chExt cx="3768077" cy="1630979"/>
          </a:xfrm>
        </p:grpSpPr>
        <p:sp>
          <p:nvSpPr>
            <p:cNvPr id="6" name="직사각형 5"/>
            <p:cNvSpPr/>
            <p:nvPr/>
          </p:nvSpPr>
          <p:spPr>
            <a:xfrm>
              <a:off x="2560533" y="3025423"/>
              <a:ext cx="2506955" cy="3999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411" y="3056021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 </a:t>
              </a:r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60533" y="3643044"/>
              <a:ext cx="2506955" cy="3999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9411" y="3673642"/>
              <a:ext cx="1002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</a:t>
              </a:r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60533" y="4271392"/>
              <a:ext cx="2506955" cy="38501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86117" y="1549115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 </a:t>
            </a:r>
            <a:r>
              <a:rPr lang="en-US" altLang="ko-KR" sz="1600" dirty="0" smtClean="0"/>
              <a:t>(W)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26169" y="601579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Login 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397" y="4777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rgbClr val="00B0F0"/>
                </a:solidFill>
              </a:rPr>
              <a:t>회원가입</a:t>
            </a:r>
            <a:endParaRPr lang="ko-KR" altLang="en-US" sz="800" u="sng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7524" y="4777098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 dirty="0" smtClean="0">
                <a:solidFill>
                  <a:srgbClr val="00B0F0"/>
                </a:solidFill>
              </a:rPr>
              <a:t>ID / PW </a:t>
            </a:r>
            <a:r>
              <a:rPr lang="ko-KR" altLang="en-US" sz="800" u="sng" dirty="0" smtClean="0">
                <a:solidFill>
                  <a:srgbClr val="00B0F0"/>
                </a:solidFill>
              </a:rPr>
              <a:t>찾기</a:t>
            </a:r>
            <a:endParaRPr lang="ko-KR" altLang="en-US" sz="800" u="sng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2061" y="25880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구분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6048" y="2588048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 학생 ○ 교직원 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826169" y="13336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공통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0833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86117" y="1549115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나의성적조회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C ) 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35965" y="5489185"/>
            <a:ext cx="114412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5386" y="332359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 / 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2" y="305684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학년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7281" y="332359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 / 2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9176" y="332359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 / 1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1071" y="332359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 / 2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1945" y="3323598"/>
            <a:ext cx="41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 / 1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2819" y="3323598"/>
            <a:ext cx="41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 / 2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02293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91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667281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93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1828426" y="2576385"/>
            <a:ext cx="1491915" cy="22253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0001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0969" y="25690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4266249" y="2576385"/>
            <a:ext cx="1491915" cy="222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8792" y="25690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89176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4164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83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87831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70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552819" y="3635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002293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91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67281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93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389176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054164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83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7831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70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552819" y="390260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002293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67281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93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389176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4054164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83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4887831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70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52819" y="4144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80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120517" y="332359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과목명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219305" y="3635856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국어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219306" y="39026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영어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305" y="4144515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수학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7788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28426" y="2576385"/>
            <a:ext cx="1491915" cy="22253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969" y="25690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0220" y="41216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2133" y="4121651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 남 ○ 여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828426" y="3314360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969" y="33070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828596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969" y="447761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휴대폰번호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669759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69430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7613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1990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969" y="37947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2877715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56810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8595" y="4929176"/>
            <a:ext cx="3866351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강남구 역삼동 그린 컴퓨터 </a:t>
            </a:r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0969" y="4921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096743" y="1541592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회원가입 </a:t>
            </a:r>
            <a:r>
              <a:rPr lang="en-US" altLang="ko-KR" sz="1600" dirty="0" smtClean="0"/>
              <a:t>(W)</a:t>
            </a:r>
            <a:endParaRPr lang="ko-KR" altLang="en-US" sz="16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2211" y="5700311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86124" y="3164631"/>
            <a:ext cx="3874169" cy="2707692"/>
            <a:chOff x="7288717" y="2265385"/>
            <a:chExt cx="3874169" cy="27076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288717" y="2265385"/>
              <a:ext cx="3874169" cy="2707692"/>
            </a:xfrm>
            <a:prstGeom prst="roundRect">
              <a:avLst>
                <a:gd name="adj" fmla="val 748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9577" y="2742889"/>
              <a:ext cx="2377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입력하신 정보가 맞는지 확인 하시기 바랍니다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9577" y="3014053"/>
              <a:ext cx="19175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아이디  </a:t>
              </a:r>
              <a:r>
                <a:rPr lang="en-US" altLang="ko-KR" sz="800" dirty="0" smtClean="0"/>
                <a:t>: S0001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이름</a:t>
              </a:r>
              <a:r>
                <a:rPr lang="en-US" altLang="ko-KR" sz="800" dirty="0" smtClean="0"/>
                <a:t> : </a:t>
              </a:r>
              <a:r>
                <a:rPr lang="ko-KR" altLang="en-US" sz="800" dirty="0" smtClean="0"/>
                <a:t>홍길동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생년월일 </a:t>
              </a:r>
              <a:r>
                <a:rPr lang="en-US" altLang="ko-KR" sz="800" dirty="0" smtClean="0"/>
                <a:t>: 1990 </a:t>
              </a:r>
              <a:r>
                <a:rPr lang="ko-KR" altLang="en-US" sz="800" dirty="0" smtClean="0"/>
                <a:t>년 </a:t>
              </a:r>
              <a:r>
                <a:rPr lang="en-US" altLang="ko-KR" sz="800" dirty="0" smtClean="0"/>
                <a:t>10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일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성별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남 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휴대폰 번호 </a:t>
              </a:r>
              <a:r>
                <a:rPr lang="en-US" altLang="ko-KR" sz="800" dirty="0" smtClean="0"/>
                <a:t>010-0000-0000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주소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강남구 역삼동 그린 컴퓨터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322054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739577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6169" y="601579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StudentInfo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0969" y="21280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구분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24956" y="212803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 학생 ○ 교직원 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828426" y="2922322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0969" y="29536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9295" y="293752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영문 숫자 혼합하여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글자 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26169" y="13336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공통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8625335" y="601579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90001 </a:t>
            </a:r>
            <a:r>
              <a:rPr lang="ko-KR" altLang="en-US" sz="800" dirty="0" smtClean="0"/>
              <a:t>교직원 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491691" y="6015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10001 ~ 89999 </a:t>
            </a:r>
            <a:r>
              <a:rPr lang="ko-KR" altLang="en-US" sz="800" dirty="0" smtClean="0"/>
              <a:t>학생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4340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2930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17754" y="1678700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학생관리  </a:t>
            </a:r>
            <a:r>
              <a:rPr lang="en-US" altLang="ko-KR" sz="1600" dirty="0" smtClean="0"/>
              <a:t>(C)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36193" y="2476753"/>
            <a:ext cx="1878980" cy="10799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0254" y="2476753"/>
            <a:ext cx="1878980" cy="10799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5. </a:t>
            </a:r>
            <a:r>
              <a:rPr lang="ko-KR" altLang="en-US" sz="1000" dirty="0" smtClean="0">
                <a:solidFill>
                  <a:schemeClr val="tx1"/>
                </a:solidFill>
              </a:rPr>
              <a:t>학생 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6169" y="601579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Stmanager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57929" y="5502599"/>
            <a:ext cx="1878980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158" y="13796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교직원용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223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86117" y="1549115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성적 입력 </a:t>
            </a:r>
            <a:r>
              <a:rPr lang="en-US" altLang="ko-KR" sz="1600" dirty="0" smtClean="0"/>
              <a:t>(C)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244304" y="1995388"/>
            <a:ext cx="1371600" cy="278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S0001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084" y="20268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학번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06253" y="1977025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304" y="4195347"/>
            <a:ext cx="1371600" cy="278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084" y="42268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국어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556084" y="46596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영어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244304" y="4659699"/>
            <a:ext cx="1371600" cy="278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084" y="51142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수학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244304" y="5074190"/>
            <a:ext cx="1371600" cy="278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76074" y="5691868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4304" y="2385441"/>
            <a:ext cx="1371600" cy="2784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홍길동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6084" y="24393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2244304" y="3149474"/>
            <a:ext cx="1371600" cy="2784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6084" y="321244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244304" y="2765955"/>
            <a:ext cx="1371600" cy="2784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6084" y="2828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04348" y="5691868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47800" y="5684584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성적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6169" y="601579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ScoreInfo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826169" y="13336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교직원용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2244304" y="3712441"/>
            <a:ext cx="1371600" cy="278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 / 1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56084" y="377050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학년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6252" y="3767392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학년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학기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6384757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86117" y="1549115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학생정보조회 </a:t>
            </a:r>
            <a:r>
              <a:rPr lang="en-US" altLang="ko-KR" sz="1600" dirty="0" smtClean="0"/>
              <a:t>(W)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414300" y="2176267"/>
            <a:ext cx="1371600" cy="278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S0001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76249" y="2157904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6400" y="3580104"/>
            <a:ext cx="5384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학번         이름            연락처            성별                   국어        영어   수학    평균            석차 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16400" y="2209671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● 전체 ○ 개별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216401" y="3951040"/>
            <a:ext cx="5110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S0001  </a:t>
            </a:r>
            <a:r>
              <a:rPr lang="ko-KR" altLang="en-US" sz="800" dirty="0" smtClean="0"/>
              <a:t>홍길동        </a:t>
            </a:r>
            <a:r>
              <a:rPr lang="en-US" altLang="ko-KR" sz="800" dirty="0" smtClean="0"/>
              <a:t>010-1234-5678       </a:t>
            </a:r>
            <a:r>
              <a:rPr lang="ko-KR" altLang="en-US" sz="800" dirty="0" smtClean="0"/>
              <a:t>남                      </a:t>
            </a:r>
            <a:r>
              <a:rPr lang="en-US" altLang="ko-KR" sz="800" dirty="0" smtClean="0"/>
              <a:t>70            80      60     70         10  /  100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S0001  </a:t>
            </a:r>
            <a:r>
              <a:rPr lang="ko-KR" altLang="en-US" sz="800" dirty="0" smtClean="0"/>
              <a:t>홍길동        </a:t>
            </a:r>
            <a:r>
              <a:rPr lang="en-US" altLang="ko-KR" sz="800" dirty="0" smtClean="0"/>
              <a:t>010-1234-5678       </a:t>
            </a:r>
            <a:r>
              <a:rPr lang="ko-KR" altLang="en-US" sz="800" dirty="0" smtClean="0"/>
              <a:t>남                      </a:t>
            </a:r>
            <a:r>
              <a:rPr lang="en-US" altLang="ko-KR" sz="800" dirty="0" smtClean="0"/>
              <a:t>70            80      60     70         10  /  100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S0001  </a:t>
            </a:r>
            <a:r>
              <a:rPr lang="ko-KR" altLang="en-US" sz="800" dirty="0" smtClean="0"/>
              <a:t>홍길동        </a:t>
            </a:r>
            <a:r>
              <a:rPr lang="en-US" altLang="ko-KR" sz="800" dirty="0" smtClean="0"/>
              <a:t>010-1234-5678       </a:t>
            </a:r>
            <a:r>
              <a:rPr lang="ko-KR" altLang="en-US" sz="800" dirty="0" smtClean="0"/>
              <a:t>남                     </a:t>
            </a:r>
            <a:r>
              <a:rPr lang="en-US" altLang="ko-KR" sz="800" dirty="0" smtClean="0"/>
              <a:t>70            80      60     70         10  /  100</a:t>
            </a:r>
            <a:endParaRPr lang="ko-KR" altLang="en-US" sz="800" dirty="0" smtClean="0"/>
          </a:p>
          <a:p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S0001  </a:t>
            </a:r>
            <a:r>
              <a:rPr lang="ko-KR" altLang="en-US" sz="800" dirty="0" smtClean="0"/>
              <a:t>홍길동        </a:t>
            </a:r>
            <a:r>
              <a:rPr lang="en-US" altLang="ko-KR" sz="800" dirty="0" smtClean="0"/>
              <a:t>010-1234-5678       </a:t>
            </a:r>
            <a:r>
              <a:rPr lang="ko-KR" altLang="en-US" sz="800" dirty="0" smtClean="0"/>
              <a:t>남                     </a:t>
            </a:r>
            <a:r>
              <a:rPr lang="en-US" altLang="ko-KR" sz="800" dirty="0" smtClean="0"/>
              <a:t>70            80      60     70         10  /  100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S0001  </a:t>
            </a:r>
            <a:r>
              <a:rPr lang="ko-KR" altLang="en-US" sz="800" dirty="0" smtClean="0"/>
              <a:t>홍길동        </a:t>
            </a:r>
            <a:r>
              <a:rPr lang="en-US" altLang="ko-KR" sz="800" dirty="0" smtClean="0"/>
              <a:t>010-1234-5678       </a:t>
            </a:r>
            <a:r>
              <a:rPr lang="ko-KR" altLang="en-US" sz="800" dirty="0" smtClean="0"/>
              <a:t>남                     </a:t>
            </a:r>
            <a:r>
              <a:rPr lang="en-US" altLang="ko-KR" sz="800" dirty="0" smtClean="0"/>
              <a:t>70            80      60     70         10  /  100</a:t>
            </a:r>
            <a:endParaRPr lang="ko-KR" altLang="en-US" sz="800" dirty="0" smtClean="0"/>
          </a:p>
          <a:p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83103" y="2151355"/>
            <a:ext cx="114412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학생정보삭제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245" y="2822443"/>
            <a:ext cx="114412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학생정보입력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4282" y="2822442"/>
            <a:ext cx="114412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099" y="601579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PrintStudent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9" y="13336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교직원용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3124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548064" y="3025423"/>
            <a:ext cx="3768077" cy="1630979"/>
            <a:chOff x="1299411" y="3025423"/>
            <a:chExt cx="3768077" cy="1630979"/>
          </a:xfrm>
        </p:grpSpPr>
        <p:sp>
          <p:nvSpPr>
            <p:cNvPr id="6" name="직사각형 5"/>
            <p:cNvSpPr/>
            <p:nvPr/>
          </p:nvSpPr>
          <p:spPr>
            <a:xfrm>
              <a:off x="2560533" y="3025423"/>
              <a:ext cx="2506955" cy="3999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411" y="3056021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 </a:t>
              </a:r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60533" y="3643044"/>
              <a:ext cx="2506955" cy="3999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9411" y="3673642"/>
              <a:ext cx="1002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</a:t>
              </a:r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60533" y="4271392"/>
              <a:ext cx="2506955" cy="38501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86117" y="1549115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</a:t>
            </a:r>
            <a:r>
              <a:rPr lang="en-US" altLang="ko-KR" sz="1600" dirty="0" smtClean="0"/>
              <a:t>(W)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26169" y="601579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Login 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397" y="4777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rgbClr val="00B0F0"/>
                </a:solidFill>
              </a:rPr>
              <a:t>회원가입</a:t>
            </a:r>
            <a:endParaRPr lang="ko-KR" altLang="en-US" sz="800" u="sng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7524" y="4777098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 dirty="0" smtClean="0">
                <a:solidFill>
                  <a:srgbClr val="00B0F0"/>
                </a:solidFill>
              </a:rPr>
              <a:t>ID / PW </a:t>
            </a:r>
            <a:r>
              <a:rPr lang="ko-KR" altLang="en-US" sz="800" u="sng" dirty="0" smtClean="0">
                <a:solidFill>
                  <a:srgbClr val="00B0F0"/>
                </a:solidFill>
              </a:rPr>
              <a:t>찾기</a:t>
            </a:r>
            <a:endParaRPr lang="ko-KR" altLang="en-US" sz="800" u="sng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2061" y="25880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구분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6048" y="2588048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 학생 ○ 교직원 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826169" y="13336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공통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662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28426" y="2576385"/>
            <a:ext cx="1491915" cy="22253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0001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969" y="25690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0220" y="41216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2133" y="4121651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 남 ○ 여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828426" y="3314360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969" y="33070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828596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969" y="447761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휴대폰번호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669759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69430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7613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1990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969" y="37947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2877715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56810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8595" y="4929176"/>
            <a:ext cx="3866351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강남구 역삼동 그린 컴퓨터 </a:t>
            </a:r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0969" y="4921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096743" y="1541592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회원가입 </a:t>
            </a:r>
            <a:r>
              <a:rPr lang="en-US" altLang="ko-KR" sz="1600" dirty="0" smtClean="0"/>
              <a:t>(W) </a:t>
            </a:r>
            <a:endParaRPr lang="ko-KR" altLang="en-US" sz="16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2211" y="5700311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86124" y="3164631"/>
            <a:ext cx="3874169" cy="2707692"/>
            <a:chOff x="7288717" y="2265385"/>
            <a:chExt cx="3874169" cy="27076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288717" y="2265385"/>
              <a:ext cx="3874169" cy="2707692"/>
            </a:xfrm>
            <a:prstGeom prst="roundRect">
              <a:avLst>
                <a:gd name="adj" fmla="val 748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9577" y="2742889"/>
              <a:ext cx="2377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입력하신 정보가 맞는지 확인 하시기 바랍니다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9577" y="3014053"/>
              <a:ext cx="19175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아이디  </a:t>
              </a:r>
              <a:r>
                <a:rPr lang="en-US" altLang="ko-KR" sz="800" dirty="0" smtClean="0"/>
                <a:t>: S0001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이름</a:t>
              </a:r>
              <a:r>
                <a:rPr lang="en-US" altLang="ko-KR" sz="800" dirty="0" smtClean="0"/>
                <a:t> : </a:t>
              </a:r>
              <a:r>
                <a:rPr lang="ko-KR" altLang="en-US" sz="800" dirty="0" smtClean="0"/>
                <a:t>홍길동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생년월일 </a:t>
              </a:r>
              <a:r>
                <a:rPr lang="en-US" altLang="ko-KR" sz="800" dirty="0" smtClean="0"/>
                <a:t>: 1990 </a:t>
              </a:r>
              <a:r>
                <a:rPr lang="ko-KR" altLang="en-US" sz="800" dirty="0" smtClean="0"/>
                <a:t>년 </a:t>
              </a:r>
              <a:r>
                <a:rPr lang="en-US" altLang="ko-KR" sz="800" dirty="0" smtClean="0"/>
                <a:t>10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일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성별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남 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휴대폰 번호 </a:t>
              </a:r>
              <a:r>
                <a:rPr lang="en-US" altLang="ko-KR" sz="800" dirty="0" smtClean="0"/>
                <a:t>010-0000-0000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주소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강남구 역삼동 그린 컴퓨터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322054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739577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6169" y="601579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StudentInfo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165558" y="60157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원미혜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0969" y="21280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구분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24956" y="212803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 학생 ○ 교직원 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828426" y="2922322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0969" y="29536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9295" y="293752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영문 숫자 혼합하여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글자 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26169" y="13336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공통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125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212311" y="2476753"/>
            <a:ext cx="1878980" cy="10799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2-1 </a:t>
            </a:r>
            <a:r>
              <a:rPr lang="ko-KR" altLang="en-US" sz="1000" dirty="0" smtClean="0">
                <a:solidFill>
                  <a:schemeClr val="tx1"/>
                </a:solidFill>
              </a:rPr>
              <a:t>마이 페이지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6169" y="601579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Stmanager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165558" y="60157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원미혜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433138" y="1219200"/>
            <a:ext cx="5582652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29305" y="2476753"/>
            <a:ext cx="1878980" cy="10799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7. </a:t>
            </a:r>
            <a:r>
              <a:rPr lang="ko-KR" altLang="en-US" sz="1000" dirty="0" smtClean="0">
                <a:solidFill>
                  <a:schemeClr val="tx1"/>
                </a:solidFill>
              </a:rPr>
              <a:t>나의 성적 조회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421332" y="5502599"/>
            <a:ext cx="1878980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1332" y="1678700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학생 생활기록부 </a:t>
            </a:r>
            <a:r>
              <a:rPr lang="en-US" altLang="ko-KR" sz="1600" dirty="0" smtClean="0"/>
              <a:t>(C)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76" y="1379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학생용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13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6169" y="1219200"/>
            <a:ext cx="5831305" cy="4900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28426" y="2576385"/>
            <a:ext cx="1491915" cy="22253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0001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969" y="25690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0220" y="41216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2133" y="4121651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● 남 ○ 여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828426" y="3314360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969" y="33070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828596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969" y="447761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휴대폰번호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2669759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69430" y="4484939"/>
            <a:ext cx="63271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7613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1990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969" y="37947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2877715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56810" y="3802031"/>
            <a:ext cx="842146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8595" y="4929176"/>
            <a:ext cx="3866351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강남구 역삼동 그린 컴퓨터 </a:t>
            </a:r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0969" y="4921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69323" y="1535455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2-1. </a:t>
            </a:r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(W)</a:t>
            </a:r>
            <a:endParaRPr lang="ko-KR" altLang="en-US" sz="16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2211" y="5700311"/>
            <a:ext cx="1411705" cy="31282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86124" y="3164631"/>
            <a:ext cx="3874169" cy="2707692"/>
            <a:chOff x="7288717" y="2265385"/>
            <a:chExt cx="3874169" cy="27076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288717" y="2265385"/>
              <a:ext cx="3874169" cy="2707692"/>
            </a:xfrm>
            <a:prstGeom prst="roundRect">
              <a:avLst>
                <a:gd name="adj" fmla="val 748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9577" y="2742889"/>
              <a:ext cx="2377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입력하신 정보가 맞는지 확인 하시기 바랍니다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9577" y="3014053"/>
              <a:ext cx="19175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아이디  </a:t>
              </a:r>
              <a:r>
                <a:rPr lang="en-US" altLang="ko-KR" sz="800" dirty="0" smtClean="0"/>
                <a:t>: S0001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이름</a:t>
              </a:r>
              <a:r>
                <a:rPr lang="en-US" altLang="ko-KR" sz="800" dirty="0" smtClean="0"/>
                <a:t> : </a:t>
              </a:r>
              <a:r>
                <a:rPr lang="ko-KR" altLang="en-US" sz="800" dirty="0" smtClean="0"/>
                <a:t>홍길동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생년월일 </a:t>
              </a:r>
              <a:r>
                <a:rPr lang="en-US" altLang="ko-KR" sz="800" dirty="0" smtClean="0"/>
                <a:t>: 1990 </a:t>
              </a:r>
              <a:r>
                <a:rPr lang="ko-KR" altLang="en-US" sz="800" dirty="0" smtClean="0"/>
                <a:t>년 </a:t>
              </a:r>
              <a:r>
                <a:rPr lang="en-US" altLang="ko-KR" sz="800" dirty="0" smtClean="0"/>
                <a:t>10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30</a:t>
              </a:r>
              <a:r>
                <a:rPr lang="ko-KR" altLang="en-US" sz="800" dirty="0" smtClean="0"/>
                <a:t>일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성별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남 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휴대폰 번호 </a:t>
              </a:r>
              <a:r>
                <a:rPr lang="en-US" altLang="ko-KR" sz="800" dirty="0" smtClean="0"/>
                <a:t>010-0000-0000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주소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강남구 역삼동 그린 컴퓨터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322054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739577" y="4330158"/>
              <a:ext cx="1411705" cy="3128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6169" y="601579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StudentInfo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165558" y="60157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원미혜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0969" y="21280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구분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24956" y="212803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○ 학생 ○ 교직원 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828426" y="2922322"/>
            <a:ext cx="1491915" cy="2225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0969" y="29536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9295" y="293752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영문 숫자 혼합하여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글자 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26169" y="13336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학생용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44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511</Words>
  <Application>Microsoft Office PowerPoint</Application>
  <PresentationFormat>와이드스크린</PresentationFormat>
  <Paragraphs>214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2023-12-29T02:41:25Z</dcterms:created>
  <dcterms:modified xsi:type="dcterms:W3CDTF">2024-01-03T00:56:09Z</dcterms:modified>
</cp:coreProperties>
</file>