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68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6F33"/>
    <a:srgbClr val="AC7108"/>
    <a:srgbClr val="FABE00"/>
    <a:srgbClr val="BE8B0A"/>
    <a:srgbClr val="377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3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71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36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4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53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3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4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6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7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93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4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3B2DA-AB31-49D7-A132-8DB3C6D9AC1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8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956878-ABEC-AF9A-D2CE-3CA826B6E387}"/>
              </a:ext>
            </a:extLst>
          </p:cNvPr>
          <p:cNvSpPr txBox="1"/>
          <p:nvPr/>
        </p:nvSpPr>
        <p:spPr>
          <a:xfrm>
            <a:off x="465220" y="1035836"/>
            <a:ext cx="76161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2D </a:t>
            </a:r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게임 프로그래밍</a:t>
            </a:r>
            <a:endParaRPr lang="en-US" altLang="ko-KR" sz="6600" b="1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6600" b="1" spc="-15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차 발표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1BEB93D-E860-DD72-63D2-BA2ACD126D65}"/>
              </a:ext>
            </a:extLst>
          </p:cNvPr>
          <p:cNvSpPr txBox="1"/>
          <p:nvPr/>
        </p:nvSpPr>
        <p:spPr>
          <a:xfrm rot="19658532">
            <a:off x="4495863" y="5843348"/>
            <a:ext cx="245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2020184015 </a:t>
            </a:r>
            <a:r>
              <a:rPr lang="ko-KR" altLang="en-US" sz="2000" dirty="0" smtClean="0">
                <a:solidFill>
                  <a:schemeClr val="bg1"/>
                </a:solidFill>
              </a:rPr>
              <a:t>박가현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4137861" y="2097665"/>
            <a:ext cx="8412480" cy="5303519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각 삼각형 10"/>
          <p:cNvSpPr/>
          <p:nvPr/>
        </p:nvSpPr>
        <p:spPr>
          <a:xfrm flipH="1">
            <a:off x="5509260" y="2640850"/>
            <a:ext cx="6682740" cy="4217150"/>
          </a:xfrm>
          <a:prstGeom prst="rtTriangle">
            <a:avLst/>
          </a:prstGeom>
          <a:solidFill>
            <a:srgbClr val="AC7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87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956878-ABEC-AF9A-D2CE-3CA826B6E387}"/>
              </a:ext>
            </a:extLst>
          </p:cNvPr>
          <p:cNvSpPr txBox="1"/>
          <p:nvPr/>
        </p:nvSpPr>
        <p:spPr>
          <a:xfrm>
            <a:off x="259480" y="190016"/>
            <a:ext cx="92929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프로젝트 개발 진행 상황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-540819" y="1508760"/>
            <a:ext cx="12732819" cy="12494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89650"/>
              </p:ext>
            </p:extLst>
          </p:nvPr>
        </p:nvGraphicFramePr>
        <p:xfrm>
          <a:off x="259480" y="1828799"/>
          <a:ext cx="11688681" cy="486116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1046"/>
                <a:gridCol w="1071154"/>
                <a:gridCol w="1332411"/>
                <a:gridCol w="7166982"/>
                <a:gridCol w="1437088"/>
              </a:tblGrid>
              <a:tr h="6477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1</a:t>
                      </a:r>
                      <a:r>
                        <a:rPr lang="ko-KR" altLang="en-US" sz="14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주차</a:t>
                      </a:r>
                      <a:endParaRPr lang="en-US" altLang="ko-KR" sz="1400" b="1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10/16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~10/22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리소스</a:t>
                      </a:r>
                      <a:r>
                        <a:rPr lang="ko-KR" altLang="en-US" sz="1200" b="1" baseline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 수집</a:t>
                      </a:r>
                      <a:r>
                        <a:rPr lang="en-US" altLang="ko-KR" sz="1200" b="1" baseline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선수 데이터 정리</a:t>
                      </a:r>
                      <a:endParaRPr lang="en-US" altLang="ko-KR" sz="1200" b="1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1" baseline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게임 제작에 필요한 리소스 수집 및 편집</a:t>
                      </a:r>
                      <a:endParaRPr lang="en-US" altLang="ko-KR" sz="1200" b="1" baseline="0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선수 개인의 </a:t>
                      </a:r>
                      <a:r>
                        <a:rPr lang="ko-KR" altLang="en-US" sz="1200" b="0" strike="sngStrike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능력치를</a:t>
                      </a:r>
                      <a:r>
                        <a:rPr lang="ko-KR" altLang="en-US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 지정해 저장된 데이터 파일 생성</a:t>
                      </a:r>
                      <a:endParaRPr lang="ko-KR" altLang="en-US" sz="1200" b="0" strike="sng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0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60%</a:t>
                      </a:r>
                      <a:endParaRPr lang="ko-KR" altLang="en-US" sz="1200" b="0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</a:tr>
              <a:tr h="6019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2</a:t>
                      </a:r>
                      <a:r>
                        <a:rPr lang="ko-KR" altLang="en-US" sz="14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10/23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~10/29</a:t>
                      </a:r>
                      <a:endParaRPr lang="ko-KR" altLang="en-US" sz="1400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선수 오브젝트</a:t>
                      </a:r>
                      <a:endParaRPr lang="ko-KR" altLang="en-US" sz="12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선수 오브젝트 생성</a:t>
                      </a:r>
                      <a:r>
                        <a:rPr lang="en-US" altLang="ko-KR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투수</a:t>
                      </a:r>
                      <a:r>
                        <a:rPr lang="en-US" altLang="ko-KR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타자 포지션 설정</a:t>
                      </a:r>
                      <a:endParaRPr lang="en-US" altLang="ko-KR" sz="1200" b="0" strike="sngStrike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데이터 파일을 기반으로 각 선수 객체의 속성 정보 설정</a:t>
                      </a:r>
                      <a:r>
                        <a:rPr lang="en-US" altLang="ko-KR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endParaRPr lang="ko-KR" altLang="en-US" sz="1200" b="0" strike="sng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0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100 %</a:t>
                      </a:r>
                      <a:endParaRPr lang="ko-KR" altLang="en-US" sz="1200" b="0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</a:tr>
              <a:tr h="6019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3</a:t>
                      </a:r>
                      <a:r>
                        <a:rPr lang="ko-KR" altLang="en-US" sz="14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10/30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~11/5</a:t>
                      </a:r>
                      <a:endParaRPr lang="ko-KR" altLang="en-US" sz="1400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공격 </a:t>
                      </a:r>
                      <a:r>
                        <a:rPr lang="en-US" altLang="ko-KR" sz="12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Scene</a:t>
                      </a:r>
                      <a:endParaRPr lang="ko-KR" altLang="en-US" sz="12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- 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수비</a:t>
                      </a: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상대</a:t>
                      </a: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)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팀의 배치 및 </a:t>
                      </a:r>
                      <a:r>
                        <a:rPr lang="ko-KR" altLang="en-US" sz="1200" b="0" baseline="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능력치를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반영해 수비의 정도 랜덤 조작</a:t>
                      </a:r>
                      <a:endParaRPr lang="en-US" altLang="ko-KR" sz="1200" b="0" baseline="0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strike="sngStrike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공격 </a:t>
                      </a:r>
                      <a:r>
                        <a:rPr lang="en-US" altLang="ko-KR" sz="1200" b="0" strike="sngStrike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scene</a:t>
                      </a:r>
                      <a:r>
                        <a:rPr lang="ko-KR" altLang="en-US" sz="1200" b="0" strike="sngStrike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관련 조작 구현 </a:t>
                      </a:r>
                      <a:r>
                        <a:rPr lang="en-US" altLang="ko-KR" sz="1200" b="0" strike="sngStrike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b="0" strike="sngStrike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타자의 스윙</a:t>
                      </a:r>
                      <a:r>
                        <a:rPr lang="en-US" altLang="ko-KR" sz="1200" b="0" strike="sngStrike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b="0" strike="sngStrike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달리기 등</a:t>
                      </a:r>
                      <a:r>
                        <a:rPr lang="en-US" altLang="ko-KR" sz="1200" b="0" strike="sngStrike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)</a:t>
                      </a:r>
                      <a:endParaRPr lang="en-US" altLang="ko-KR" sz="1200" b="0" strike="sngStrike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0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80%</a:t>
                      </a:r>
                    </a:p>
                  </a:txBody>
                  <a:tcPr marL="45720" marR="45720"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</a:tr>
              <a:tr h="6019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4</a:t>
                      </a:r>
                      <a:r>
                        <a:rPr lang="ko-KR" altLang="en-US" sz="14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11/5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~11/11</a:t>
                      </a:r>
                      <a:endParaRPr lang="ko-KR" altLang="en-US" sz="1400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수비 </a:t>
                      </a:r>
                      <a:r>
                        <a:rPr lang="en-US" altLang="ko-KR" sz="12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Scene</a:t>
                      </a:r>
                      <a:endParaRPr lang="ko-KR" altLang="en-US" sz="12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수비 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scene 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관련 조작 구현 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투수의 공 결정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세기 결정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공격</a:t>
                      </a:r>
                      <a:r>
                        <a:rPr lang="en-US" altLang="ko-KR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상대</a:t>
                      </a:r>
                      <a:r>
                        <a:rPr lang="en-US" altLang="ko-KR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) </a:t>
                      </a:r>
                      <a:r>
                        <a:rPr lang="ko-KR" altLang="en-US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팀의 배치 및 </a:t>
                      </a:r>
                      <a:r>
                        <a:rPr lang="ko-KR" altLang="en-US" sz="1200" b="0" strike="sngStrike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능력치</a:t>
                      </a:r>
                      <a:r>
                        <a:rPr lang="ko-KR" altLang="en-US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 반영해 공격의 정도 랜덤 조작</a:t>
                      </a:r>
                      <a:r>
                        <a:rPr lang="en-US" altLang="ko-KR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endParaRPr lang="ko-KR" altLang="en-US" sz="1200" b="0" strike="sng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0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80%</a:t>
                      </a:r>
                      <a:endParaRPr lang="ko-KR" altLang="en-US" sz="1200" b="0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</a:tr>
              <a:tr h="6019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5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11/12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~11/18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자동 플레이 및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경기 결과 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Scene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자동 플레이 버튼 구현</a:t>
                      </a:r>
                      <a:endParaRPr lang="en-US" altLang="ko-KR" sz="1200" b="0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점수에 따른 경기 결과 알려 주는 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scene 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구현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</a:tr>
              <a:tr h="6019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6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11/19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~11/25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로비 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Scene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각 선수의 </a:t>
                      </a:r>
                      <a:r>
                        <a:rPr lang="ko-KR" altLang="en-US" sz="1200" b="0" baseline="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능력치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확인 후 선수 명단 조작 가능</a:t>
                      </a:r>
                      <a:endParaRPr lang="en-US" altLang="ko-KR" sz="1200" b="0" baseline="0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endParaRPr lang="en-US" altLang="ko-KR" sz="1200" b="0" baseline="0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</a:tr>
              <a:tr h="6019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7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11/26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~12/3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사운드 및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추가 구현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사운드 추가</a:t>
                      </a:r>
                      <a:endParaRPr lang="en-US" altLang="ko-KR" sz="1200" b="0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추가 구현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</a:tr>
              <a:tr h="6019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8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12/3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~12/9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마무리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- 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최종 점검 및 </a:t>
                      </a:r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릴리즈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</a:tr>
            </a:tbl>
          </a:graphicData>
        </a:graphic>
      </p:graphicFrame>
      <p:sp>
        <p:nvSpPr>
          <p:cNvPr id="7" name="순서도: 페이지 연결자 6"/>
          <p:cNvSpPr/>
          <p:nvPr/>
        </p:nvSpPr>
        <p:spPr>
          <a:xfrm rot="8309291">
            <a:off x="11118367" y="5886918"/>
            <a:ext cx="942294" cy="753443"/>
          </a:xfrm>
          <a:prstGeom prst="flowChartOffpageConnector">
            <a:avLst/>
          </a:prstGeom>
          <a:solidFill>
            <a:schemeClr val="bg1">
              <a:alpha val="85000"/>
            </a:schemeClr>
          </a:solidFill>
          <a:ln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7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956878-ABEC-AF9A-D2CE-3CA826B6E387}"/>
              </a:ext>
            </a:extLst>
          </p:cNvPr>
          <p:cNvSpPr txBox="1"/>
          <p:nvPr/>
        </p:nvSpPr>
        <p:spPr>
          <a:xfrm>
            <a:off x="259480" y="190016"/>
            <a:ext cx="66624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pc="-150" dirty="0" err="1" smtClean="0">
                <a:solidFill>
                  <a:schemeClr val="bg1"/>
                </a:solidFill>
                <a:latin typeface="+mj-ea"/>
                <a:ea typeface="+mj-ea"/>
              </a:rPr>
              <a:t>Github</a:t>
            </a:r>
            <a:r>
              <a:rPr lang="en-US" altLang="ko-KR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6600" b="1" spc="-150" dirty="0" err="1" smtClean="0">
                <a:solidFill>
                  <a:schemeClr val="bg1"/>
                </a:solidFill>
                <a:latin typeface="+mj-ea"/>
                <a:ea typeface="+mj-ea"/>
              </a:rPr>
              <a:t>커밋</a:t>
            </a:r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 통계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-540819" y="1508760"/>
            <a:ext cx="12732819" cy="12494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페이지 연결자 6"/>
          <p:cNvSpPr/>
          <p:nvPr/>
        </p:nvSpPr>
        <p:spPr>
          <a:xfrm rot="8309291">
            <a:off x="11118367" y="5886918"/>
            <a:ext cx="942294" cy="753443"/>
          </a:xfrm>
          <a:prstGeom prst="flowChartOffpageConnector">
            <a:avLst/>
          </a:prstGeom>
          <a:solidFill>
            <a:schemeClr val="bg1">
              <a:alpha val="85000"/>
            </a:schemeClr>
          </a:solidFill>
          <a:ln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84" y="1732002"/>
            <a:ext cx="9738411" cy="485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9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페이지 연결자 6"/>
          <p:cNvSpPr/>
          <p:nvPr/>
        </p:nvSpPr>
        <p:spPr>
          <a:xfrm rot="8309291">
            <a:off x="11118367" y="5886918"/>
            <a:ext cx="942294" cy="753443"/>
          </a:xfrm>
          <a:prstGeom prst="flowChartOffpageConnector">
            <a:avLst/>
          </a:prstGeom>
          <a:solidFill>
            <a:schemeClr val="bg1">
              <a:alpha val="85000"/>
            </a:schemeClr>
          </a:solidFill>
          <a:ln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956878-ABEC-AF9A-D2CE-3CA826B6E387}"/>
              </a:ext>
            </a:extLst>
          </p:cNvPr>
          <p:cNvSpPr txBox="1"/>
          <p:nvPr/>
        </p:nvSpPr>
        <p:spPr>
          <a:xfrm>
            <a:off x="3923133" y="2640850"/>
            <a:ext cx="43204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4137861" y="2097665"/>
            <a:ext cx="8412480" cy="5303519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각 삼각형 10"/>
          <p:cNvSpPr/>
          <p:nvPr/>
        </p:nvSpPr>
        <p:spPr>
          <a:xfrm flipH="1">
            <a:off x="5509260" y="2640850"/>
            <a:ext cx="6682740" cy="4217150"/>
          </a:xfrm>
          <a:prstGeom prst="rtTriangle">
            <a:avLst/>
          </a:prstGeom>
          <a:solidFill>
            <a:srgbClr val="AC7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205</Words>
  <Application>Microsoft Office PowerPoint</Application>
  <PresentationFormat>와이드스크린</PresentationFormat>
  <Paragraphs>59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</cp:revision>
  <dcterms:created xsi:type="dcterms:W3CDTF">2023-10-06T04:40:37Z</dcterms:created>
  <dcterms:modified xsi:type="dcterms:W3CDTF">2023-11-12T14:43:28Z</dcterms:modified>
</cp:coreProperties>
</file>