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F33"/>
    <a:srgbClr val="AC7108"/>
    <a:srgbClr val="FABE00"/>
    <a:srgbClr val="BE8B0A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6161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2D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게임 프로그래밍</a:t>
            </a:r>
            <a:endParaRPr lang="en-US" altLang="ko-KR" sz="6600" b="1" spc="-15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2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차 발표</a:t>
            </a:r>
            <a:endParaRPr lang="ko-KR" altLang="en-US" sz="6000" spc="-15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 rot="19658532">
            <a:off x="4480634" y="5843348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2020184015 </a:t>
            </a:r>
            <a:r>
              <a:rPr lang="ko-KR" altLang="en-US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둥근모꼴" panose="020B0500000000000000" pitchFamily="50" charset="-127"/>
              </a:rPr>
              <a:t>박가현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11772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개발 진행 상황 </a:t>
            </a:r>
            <a:r>
              <a:rPr lang="en-US" altLang="ko-KR" sz="4800" b="1" spc="-150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4800" b="1" spc="-150" dirty="0" smtClean="0">
                <a:solidFill>
                  <a:schemeClr val="bg1"/>
                </a:solidFill>
                <a:latin typeface="+mj-ea"/>
                <a:ea typeface="+mj-ea"/>
              </a:rPr>
              <a:t>평균 </a:t>
            </a:r>
            <a:r>
              <a:rPr lang="en-US" altLang="ko-KR" sz="4800" b="1" spc="-150" smtClean="0">
                <a:solidFill>
                  <a:schemeClr val="bg1"/>
                </a:solidFill>
                <a:latin typeface="+mj-ea"/>
                <a:ea typeface="+mj-ea"/>
              </a:rPr>
              <a:t>80%</a:t>
            </a:r>
            <a:endParaRPr lang="ko-KR" altLang="en-US" sz="44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89650"/>
              </p:ext>
            </p:extLst>
          </p:nvPr>
        </p:nvGraphicFramePr>
        <p:xfrm>
          <a:off x="259480" y="1828799"/>
          <a:ext cx="11688681" cy="48611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046"/>
                <a:gridCol w="1071154"/>
                <a:gridCol w="1332411"/>
                <a:gridCol w="7166982"/>
                <a:gridCol w="1437088"/>
              </a:tblGrid>
              <a:tr h="647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en-US" altLang="ko-KR" sz="14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10/16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~10/22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리소스</a:t>
                      </a:r>
                      <a:r>
                        <a:rPr lang="ko-KR" altLang="en-US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 수집</a:t>
                      </a:r>
                      <a:r>
                        <a:rPr lang="en-US" altLang="ko-KR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선수 데이터 정리</a:t>
                      </a:r>
                      <a:endParaRPr lang="en-US" altLang="ko-KR" sz="12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게임 제작에 필요한 리소스 수집 및 편집</a:t>
                      </a:r>
                      <a:endParaRPr lang="en-US" altLang="ko-KR" sz="1200" b="1" baseline="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개인의 </a:t>
                      </a:r>
                      <a:r>
                        <a:rPr lang="ko-KR" altLang="en-US" sz="1200" b="0" strike="sng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지정해 저장된 데이터 파일 생성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60%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10/23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~10/29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선수 오브젝트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오브젝트 생성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 포지션 설정</a:t>
                      </a:r>
                      <a:endParaRPr lang="en-US" altLang="ko-KR" sz="1200" b="0" strike="sng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데이터 파일을 기반으로 각 선수 객체의 속성 정보 설정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100 %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10/30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~11/5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팀의 배치 및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수비의 정도 랜덤 조작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관련 조작 구현 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타자의 스윙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달리기 등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altLang="ko-KR" sz="1200" b="0" strike="sng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11/5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~11/11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관련 조작 구현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투수의 공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세기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팀의 배치 및 </a:t>
                      </a:r>
                      <a:r>
                        <a:rPr lang="ko-KR" altLang="en-US" sz="1200" b="0" strike="sng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공격의 정도 랜덤 조작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80%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11/12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~11/18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경기 결과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버튼 구현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점수에 따른 경기 결과 알려 주는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11/19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~11/25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로비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각 선수의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확인 후 선수 명단 조작 가능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11/26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추가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12/3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마무리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최종 점검 및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릴리즈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</a:tbl>
          </a:graphicData>
        </a:graphic>
      </p:graphicFrame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66624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통계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4" y="1732002"/>
            <a:ext cx="9738411" cy="48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3204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209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Adobe 고딕 Std B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2023-10-06T04:40:37Z</dcterms:created>
  <dcterms:modified xsi:type="dcterms:W3CDTF">2023-12-05T16:32:26Z</dcterms:modified>
</cp:coreProperties>
</file>