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B0A"/>
    <a:srgbClr val="AC7108"/>
    <a:srgbClr val="4D6F33"/>
    <a:srgbClr val="FABE00"/>
    <a:srgbClr val="377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4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3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4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7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3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B2DA-AB31-49D7-A132-8DB3C6D9AC1A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0" y="1035836"/>
            <a:ext cx="71416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2D </a:t>
            </a:r>
            <a:r>
              <a:rPr lang="ko-KR" altLang="en-US" sz="66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게임 프로그래밍</a:t>
            </a:r>
            <a:endParaRPr lang="en-US" altLang="ko-KR" sz="6600" b="1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66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3</a:t>
            </a:r>
            <a:r>
              <a:rPr lang="ko-KR" altLang="en-US" sz="66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차 발표</a:t>
            </a:r>
            <a:endParaRPr lang="ko-KR" altLang="en-US" sz="6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 rot="19658532">
            <a:off x="4456589" y="5843348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2020184015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둥근모꼴" panose="020B0500000000000000" pitchFamily="50" charset="-127"/>
              </a:rPr>
              <a:t>박가현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87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127674" y="91162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진척도</a:t>
            </a:r>
            <a:endParaRPr lang="ko-KR" altLang="en-US" sz="28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450203" y="923874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2360"/>
              </p:ext>
            </p:extLst>
          </p:nvPr>
        </p:nvGraphicFramePr>
        <p:xfrm>
          <a:off x="179377" y="1197460"/>
          <a:ext cx="11452450" cy="5492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8B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목표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8B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실제 개발 완료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8B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진척도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8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게임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공격과 수비 모드의 플레이 차이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수비수의 자동 수비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달리기 속도를 높이는 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Run </a:t>
                      </a: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버튼 제작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Run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버튼 미 구현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게임 </a:t>
                      </a:r>
                      <a:r>
                        <a:rPr lang="ko-KR" altLang="en-US" sz="16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콘텐츠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로비 모드 제작해 직접 팀 결정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자동 경기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 모드 제작해 결과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자동 경기가 아닌 필요 시 중간에 경기 결과 내는 것으로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볼을 따라서 화면 이동</a:t>
                      </a:r>
                      <a:endParaRPr lang="en-US" altLang="ko-KR" sz="12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캐릭터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스페이스 바 입력 시 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Hi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 </a:t>
                      </a: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여부를 여러 값을 더한 후 랜덤 값으로 결정</a:t>
                      </a:r>
                      <a:endParaRPr lang="en-US" altLang="ko-KR" sz="12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투수의 투구 법 직접 결정해 투구 폼 다르게 구현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공과 가까운 곳의 수비수들만 이동해 공을 가까운 주자가 있는 베이스로 던짐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투구 법이 아닌 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strike, ball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결정하는 것으로 변경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로비 시작 배경 음악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인 게임 배경 음악</a:t>
                      </a:r>
                      <a:endParaRPr lang="en-US" altLang="ko-KR" sz="12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UI </a:t>
                      </a: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선택 시 효과음</a:t>
                      </a:r>
                      <a:endParaRPr lang="en-US" altLang="ko-KR" sz="12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Hit, Out, Safe </a:t>
                      </a: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등 효과음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UI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선택 효과음 제외 구현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타자 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Hit, Run, Idle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투수 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Throw, Idle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수비수 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Run, Idle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UI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미니 </a:t>
                      </a:r>
                      <a:r>
                        <a:rPr lang="ko-KR" altLang="en-US" sz="12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맵</a:t>
                      </a: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구현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타자의 정보 출력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현재 게임 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100%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73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28389"/>
              </p:ext>
            </p:extLst>
          </p:nvPr>
        </p:nvGraphicFramePr>
        <p:xfrm>
          <a:off x="604250" y="4358639"/>
          <a:ext cx="111283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2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71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커밋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71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710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커밋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71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Oct 8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Nov 12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Oct 15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Nov 19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Oct 22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Nov 26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39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Oct 29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53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Dec</a:t>
                      </a:r>
                      <a:r>
                        <a:rPr lang="en-US" altLang="ko-KR" sz="180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3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33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Week of Nov 5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48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127674" y="91162"/>
            <a:ext cx="4169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</a:t>
            </a:r>
            <a:r>
              <a:rPr lang="en-US" altLang="ko-KR" sz="40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커밋</a:t>
            </a:r>
            <a:r>
              <a:rPr lang="ko-KR" altLang="en-US" sz="40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통계</a:t>
            </a:r>
            <a:endParaRPr lang="ko-KR" altLang="en-US" sz="36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450203" y="923874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DE4C9-9282-9D84-F5D0-A3F938BA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" y="2006707"/>
            <a:ext cx="8464731" cy="1631078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150019" y="2619639"/>
            <a:ext cx="1136822" cy="106268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8AC895-E312-618E-03C3-249192568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54" t="38166" r="2072" b="2832"/>
          <a:stretch/>
        </p:blipFill>
        <p:spPr>
          <a:xfrm>
            <a:off x="9014826" y="1807934"/>
            <a:ext cx="2680638" cy="2212546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9105054" y="2114495"/>
            <a:ext cx="2500182" cy="1758778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11" idx="3"/>
          </p:cNvCxnSpPr>
          <p:nvPr/>
        </p:nvCxnSpPr>
        <p:spPr>
          <a:xfrm flipV="1">
            <a:off x="8286841" y="2993885"/>
            <a:ext cx="1155029" cy="1570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9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3923133" y="2640850"/>
            <a:ext cx="40639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6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8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239</Words>
  <Application>Microsoft Office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가현 박</cp:lastModifiedBy>
  <cp:revision>28</cp:revision>
  <dcterms:created xsi:type="dcterms:W3CDTF">2023-10-06T04:40:37Z</dcterms:created>
  <dcterms:modified xsi:type="dcterms:W3CDTF">2023-12-06T09:57:08Z</dcterms:modified>
</cp:coreProperties>
</file>