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B0A"/>
    <a:srgbClr val="AC7108"/>
    <a:srgbClr val="4D6F33"/>
    <a:srgbClr val="FABE00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1416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2D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게임 프로그래밍</a:t>
            </a:r>
            <a:endParaRPr lang="en-US" altLang="ko-KR" sz="6600" b="1" spc="-15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66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차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발표</a:t>
            </a:r>
            <a:endParaRPr lang="ko-KR" altLang="en-US" sz="6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 rot="19658532">
            <a:off x="4456589" y="5843348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2020184015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박가현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127674" y="91162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진척도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450203" y="923874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2360"/>
              </p:ext>
            </p:extLst>
          </p:nvPr>
        </p:nvGraphicFramePr>
        <p:xfrm>
          <a:off x="179377" y="1197460"/>
          <a:ext cx="11452450" cy="549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35"/>
                <a:gridCol w="4256190"/>
                <a:gridCol w="4752721"/>
                <a:gridCol w="973504"/>
              </a:tblGrid>
              <a:tr h="340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 범위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실제 개발 완료 범위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진척도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기능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공격과 수비 모드의 플레이 차이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수비수의 자동 수비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달리기 속도를 높이는 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 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버튼 제작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</a:t>
                      </a: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버튼 미 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</a:t>
                      </a:r>
                      <a:r>
                        <a:rPr lang="ko-KR" altLang="en-US" sz="16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콘텐츠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로비 모드 제작해 직접 팀 결정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 경기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 모드 제작해 결과 확인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 경기가 아닌 필요 시 중간에 경기 결과 내는 것으로 변경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화면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볼을 따라서 화면 이동</a:t>
                      </a:r>
                      <a:endParaRPr lang="en-US" altLang="ko-KR" sz="12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7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캐릭터 기능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스페이스 바 입력 시 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</a:t>
                      </a: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여부를 여러 값을 더한 후 랜덤 값으로 결정</a:t>
                      </a:r>
                      <a:endParaRPr lang="en-US" altLang="ko-KR" sz="12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투수의 투구 법 직접 결정해 투구 폼 다르게 구현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공과 가까운 곳의 수비수들만 이동해 공을 가까운 주자가 있는 베이스로 던짐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투구 법이 아닌 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strike, ball</a:t>
                      </a: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결정하는 것으로 변경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사운드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로비 시작 배경 음악</a:t>
                      </a: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 게임 배경 음악</a:t>
                      </a:r>
                      <a:endParaRPr lang="en-US" altLang="ko-KR" sz="12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선택 시 효과음</a:t>
                      </a:r>
                      <a:endParaRPr lang="en-US" altLang="ko-KR" sz="12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Hit, Out, Safe 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등 효과음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</a:t>
                      </a:r>
                      <a:r>
                        <a:rPr lang="en-US" altLang="ko-KR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선택 효과음 제외 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애니메이션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타자 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Hit, Run, Idle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투수 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Throw, Idle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수비수 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Run, Idle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미니 </a:t>
                      </a:r>
                      <a:r>
                        <a:rPr lang="ko-KR" altLang="en-US" sz="12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구현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타자의 정보 출력</a:t>
                      </a:r>
                      <a:endParaRPr lang="en-US" altLang="ko-KR" sz="12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현재 게임 정보 출력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4" y="2142634"/>
            <a:ext cx="8122662" cy="15393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85618" t="44153"/>
          <a:stretch/>
        </p:blipFill>
        <p:spPr>
          <a:xfrm>
            <a:off x="9046454" y="2029981"/>
            <a:ext cx="2619631" cy="192780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150019" y="2619639"/>
            <a:ext cx="1136822" cy="106268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05054" y="2114495"/>
            <a:ext cx="2500182" cy="1758778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8286841" y="2993885"/>
            <a:ext cx="1155029" cy="1570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89386"/>
              </p:ext>
            </p:extLst>
          </p:nvPr>
        </p:nvGraphicFramePr>
        <p:xfrm>
          <a:off x="604250" y="4358639"/>
          <a:ext cx="111283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076"/>
                <a:gridCol w="2782076"/>
                <a:gridCol w="2782076"/>
                <a:gridCol w="27820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커밋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횟수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커밋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횟수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8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12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15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19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22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26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39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29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Dec</a:t>
                      </a:r>
                      <a:r>
                        <a:rPr lang="en-US" altLang="ko-KR" sz="180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3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26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5</a:t>
                      </a:r>
                      <a:endParaRPr lang="ko-KR" altLang="en-US" sz="1800" dirty="0" smtClean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48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127674" y="91162"/>
            <a:ext cx="41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en-US" altLang="ko-KR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통계</a:t>
            </a:r>
            <a:endParaRPr lang="ko-KR" altLang="en-US" sz="36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450203" y="923874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0639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239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2023-10-06T04:40:37Z</dcterms:created>
  <dcterms:modified xsi:type="dcterms:W3CDTF">2023-12-05T17:58:16Z</dcterms:modified>
</cp:coreProperties>
</file>