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4" r:id="rId4"/>
  </p:sldMasterIdLst>
  <p:notesMasterIdLst>
    <p:notesMasterId r:id="rId24"/>
  </p:notesMasterIdLst>
  <p:handoutMasterIdLst>
    <p:handoutMasterId r:id="rId25"/>
  </p:handoutMasterIdLst>
  <p:sldIdLst>
    <p:sldId id="256" r:id="rId5"/>
    <p:sldId id="262" r:id="rId6"/>
    <p:sldId id="259" r:id="rId7"/>
    <p:sldId id="263" r:id="rId8"/>
    <p:sldId id="265" r:id="rId9"/>
    <p:sldId id="264" r:id="rId10"/>
    <p:sldId id="274" r:id="rId11"/>
    <p:sldId id="277" r:id="rId12"/>
    <p:sldId id="266" r:id="rId13"/>
    <p:sldId id="275" r:id="rId14"/>
    <p:sldId id="267" r:id="rId15"/>
    <p:sldId id="268" r:id="rId16"/>
    <p:sldId id="269" r:id="rId17"/>
    <p:sldId id="276" r:id="rId18"/>
    <p:sldId id="270" r:id="rId19"/>
    <p:sldId id="271" r:id="rId20"/>
    <p:sldId id="272" r:id="rId21"/>
    <p:sldId id="273" r:id="rId22"/>
    <p:sldId id="261" r:id="rId23"/>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2BA5"/>
    <a:srgbClr val="5917B9"/>
    <a:srgbClr val="7823AD"/>
    <a:srgbClr val="1E4CB2"/>
    <a:srgbClr val="7C3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2"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89" d="100"/>
          <a:sy n="89" d="100"/>
        </p:scale>
        <p:origin x="373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F2B0DA-15EF-4C5C-B0C7-D72D4F9C5530}" type="doc">
      <dgm:prSet loTypeId="urn:microsoft.com/office/officeart/2005/8/layout/hProcess9" loCatId="process" qsTypeId="urn:microsoft.com/office/officeart/2005/8/quickstyle/simple1" qsCatId="simple" csTypeId="urn:microsoft.com/office/officeart/2005/8/colors/accent1_2" csCatId="accent1" phldr="1"/>
      <dgm:spPr/>
    </dgm:pt>
    <dgm:pt modelId="{0A7D6C4A-A380-48DF-9E5D-4C9422783AA6}">
      <dgm:prSet phldrT="[Testo]" custT="1"/>
      <dgm:spPr>
        <a:solidFill>
          <a:srgbClr val="542BA5"/>
        </a:solidFill>
      </dgm:spPr>
      <dgm:t>
        <a:bodyPr/>
        <a:lstStyle/>
        <a:p>
          <a:r>
            <a:rPr lang="it-IT" sz="3200" b="1" dirty="0" smtClean="0">
              <a:solidFill>
                <a:schemeClr val="bg2"/>
              </a:solidFill>
              <a:latin typeface="+mn-lt"/>
            </a:rPr>
            <a:t>THE FIRST STEP.</a:t>
          </a:r>
        </a:p>
        <a:p>
          <a:r>
            <a:rPr lang="it-IT" sz="2400" dirty="0" smtClean="0">
              <a:solidFill>
                <a:schemeClr val="bg2"/>
              </a:solidFill>
              <a:latin typeface="+mn-lt"/>
            </a:rPr>
            <a:t>MAPPING </a:t>
          </a:r>
        </a:p>
        <a:p>
          <a:r>
            <a:rPr lang="it-IT" sz="2400" dirty="0" smtClean="0">
              <a:solidFill>
                <a:schemeClr val="bg2"/>
              </a:solidFill>
              <a:latin typeface="+mn-lt"/>
            </a:rPr>
            <a:t>COGNITION.</a:t>
          </a:r>
          <a:endParaRPr lang="it-IT" sz="2400" dirty="0">
            <a:solidFill>
              <a:schemeClr val="bg2"/>
            </a:solidFill>
            <a:latin typeface="+mn-lt"/>
          </a:endParaRPr>
        </a:p>
      </dgm:t>
    </dgm:pt>
    <dgm:pt modelId="{179A5F18-A8F8-4786-ACC8-4031FBF1E896}" type="parTrans" cxnId="{3B3C14E9-E254-422C-ACA8-9C262FBF3B56}">
      <dgm:prSet/>
      <dgm:spPr/>
      <dgm:t>
        <a:bodyPr/>
        <a:lstStyle/>
        <a:p>
          <a:endParaRPr lang="it-IT"/>
        </a:p>
      </dgm:t>
    </dgm:pt>
    <dgm:pt modelId="{4100BFAB-C22F-4916-80E5-2013269433A3}" type="sibTrans" cxnId="{3B3C14E9-E254-422C-ACA8-9C262FBF3B56}">
      <dgm:prSet/>
      <dgm:spPr/>
      <dgm:t>
        <a:bodyPr/>
        <a:lstStyle/>
        <a:p>
          <a:endParaRPr lang="it-IT"/>
        </a:p>
      </dgm:t>
    </dgm:pt>
    <dgm:pt modelId="{557D65D1-9383-4E65-93DA-07F866E8A13B}">
      <dgm:prSet phldrT="[Testo]" custT="1"/>
      <dgm:spPr>
        <a:solidFill>
          <a:srgbClr val="542BA5"/>
        </a:solidFill>
      </dgm:spPr>
      <dgm:t>
        <a:bodyPr/>
        <a:lstStyle/>
        <a:p>
          <a:r>
            <a:rPr lang="it-IT" sz="3200" b="1" dirty="0" smtClean="0">
              <a:solidFill>
                <a:schemeClr val="bg2"/>
              </a:solidFill>
              <a:latin typeface="+mn-lt"/>
            </a:rPr>
            <a:t>THE SECOND STEP.</a:t>
          </a:r>
        </a:p>
        <a:p>
          <a:r>
            <a:rPr lang="it-IT" sz="2600" dirty="0" smtClean="0">
              <a:solidFill>
                <a:schemeClr val="bg2"/>
              </a:solidFill>
            </a:rPr>
            <a:t>BOOLEAN NETWORK MODELING.</a:t>
          </a:r>
          <a:endParaRPr lang="it-IT" sz="2600" dirty="0">
            <a:solidFill>
              <a:schemeClr val="bg2"/>
            </a:solidFill>
          </a:endParaRPr>
        </a:p>
      </dgm:t>
    </dgm:pt>
    <dgm:pt modelId="{48714CD2-AF0B-44FF-8D9D-4FB463555213}" type="parTrans" cxnId="{663410D7-A0A6-4B15-9253-1F8E573114AF}">
      <dgm:prSet/>
      <dgm:spPr/>
      <dgm:t>
        <a:bodyPr/>
        <a:lstStyle/>
        <a:p>
          <a:endParaRPr lang="it-IT"/>
        </a:p>
      </dgm:t>
    </dgm:pt>
    <dgm:pt modelId="{A29DEF52-E0A2-48CB-9613-101A7223630B}" type="sibTrans" cxnId="{663410D7-A0A6-4B15-9253-1F8E573114AF}">
      <dgm:prSet/>
      <dgm:spPr/>
      <dgm:t>
        <a:bodyPr/>
        <a:lstStyle/>
        <a:p>
          <a:endParaRPr lang="it-IT"/>
        </a:p>
      </dgm:t>
    </dgm:pt>
    <dgm:pt modelId="{B0BE792C-EC68-47A3-ADBA-25A1DBB5ED0C}">
      <dgm:prSet phldrT="[Testo]" custT="1"/>
      <dgm:spPr>
        <a:solidFill>
          <a:srgbClr val="542BA5"/>
        </a:solidFill>
      </dgm:spPr>
      <dgm:t>
        <a:bodyPr/>
        <a:lstStyle/>
        <a:p>
          <a:r>
            <a:rPr lang="it-IT" sz="3200" b="1" dirty="0" smtClean="0">
              <a:solidFill>
                <a:schemeClr val="bg2"/>
              </a:solidFill>
              <a:latin typeface="+mn-lt"/>
            </a:rPr>
            <a:t>THE LAST STEP.</a:t>
          </a:r>
        </a:p>
        <a:p>
          <a:r>
            <a:rPr lang="it-IT" sz="2500" dirty="0" smtClean="0">
              <a:solidFill>
                <a:schemeClr val="bg2"/>
              </a:solidFill>
            </a:rPr>
            <a:t>LOCAL AND GLOBAL COGNITIVE DYNAMIC ANALYSIS.</a:t>
          </a:r>
          <a:endParaRPr lang="it-IT" sz="2500" dirty="0">
            <a:solidFill>
              <a:schemeClr val="bg2"/>
            </a:solidFill>
          </a:endParaRPr>
        </a:p>
      </dgm:t>
    </dgm:pt>
    <dgm:pt modelId="{2FC96119-2846-46F4-98A1-AC39A9291E45}" type="parTrans" cxnId="{6702BDEA-5873-4F18-BE2C-409BE509737C}">
      <dgm:prSet/>
      <dgm:spPr/>
      <dgm:t>
        <a:bodyPr/>
        <a:lstStyle/>
        <a:p>
          <a:endParaRPr lang="it-IT"/>
        </a:p>
      </dgm:t>
    </dgm:pt>
    <dgm:pt modelId="{A6510680-81E4-4FED-80F3-C97F788CD88C}" type="sibTrans" cxnId="{6702BDEA-5873-4F18-BE2C-409BE509737C}">
      <dgm:prSet/>
      <dgm:spPr/>
      <dgm:t>
        <a:bodyPr/>
        <a:lstStyle/>
        <a:p>
          <a:endParaRPr lang="it-IT"/>
        </a:p>
      </dgm:t>
    </dgm:pt>
    <dgm:pt modelId="{634E2213-C82A-4B0B-B4EB-CAF63DF42B2C}" type="pres">
      <dgm:prSet presAssocID="{C4F2B0DA-15EF-4C5C-B0C7-D72D4F9C5530}" presName="CompostProcess" presStyleCnt="0">
        <dgm:presLayoutVars>
          <dgm:dir/>
          <dgm:resizeHandles val="exact"/>
        </dgm:presLayoutVars>
      </dgm:prSet>
      <dgm:spPr/>
    </dgm:pt>
    <dgm:pt modelId="{C596F634-3E49-4BF6-B065-A44FB6A5D08E}" type="pres">
      <dgm:prSet presAssocID="{C4F2B0DA-15EF-4C5C-B0C7-D72D4F9C5530}" presName="arrow" presStyleLbl="bgShp" presStyleIdx="0" presStyleCnt="1" custLinFactNeighborX="-2596" custLinFactNeighborY="449"/>
      <dgm:spPr/>
    </dgm:pt>
    <dgm:pt modelId="{7841FDEC-E7EB-4C12-8E19-C84043844DDD}" type="pres">
      <dgm:prSet presAssocID="{C4F2B0DA-15EF-4C5C-B0C7-D72D4F9C5530}" presName="linearProcess" presStyleCnt="0"/>
      <dgm:spPr/>
    </dgm:pt>
    <dgm:pt modelId="{47EBEC87-80E9-43DE-81EC-B74CA680D9FE}" type="pres">
      <dgm:prSet presAssocID="{0A7D6C4A-A380-48DF-9E5D-4C9422783AA6}" presName="textNode" presStyleLbl="node1" presStyleIdx="0" presStyleCnt="3" custScaleX="154768" custScaleY="128652" custLinFactX="-5693" custLinFactNeighborX="-100000" custLinFactNeighborY="-1124">
        <dgm:presLayoutVars>
          <dgm:bulletEnabled val="1"/>
        </dgm:presLayoutVars>
      </dgm:prSet>
      <dgm:spPr/>
      <dgm:t>
        <a:bodyPr/>
        <a:lstStyle/>
        <a:p>
          <a:endParaRPr lang="it-IT"/>
        </a:p>
      </dgm:t>
    </dgm:pt>
    <dgm:pt modelId="{2202CC0A-618E-40DC-894B-922CBDE80645}" type="pres">
      <dgm:prSet presAssocID="{4100BFAB-C22F-4916-80E5-2013269433A3}" presName="sibTrans" presStyleCnt="0"/>
      <dgm:spPr/>
    </dgm:pt>
    <dgm:pt modelId="{DC6E8BC6-1AC8-4261-B3AC-1A029AE1A8A5}" type="pres">
      <dgm:prSet presAssocID="{557D65D1-9383-4E65-93DA-07F866E8A13B}" presName="textNode" presStyleLbl="node1" presStyleIdx="1" presStyleCnt="3" custScaleX="151102" custScaleY="127527" custLinFactNeighborX="-15682" custLinFactNeighborY="-1124">
        <dgm:presLayoutVars>
          <dgm:bulletEnabled val="1"/>
        </dgm:presLayoutVars>
      </dgm:prSet>
      <dgm:spPr/>
      <dgm:t>
        <a:bodyPr/>
        <a:lstStyle/>
        <a:p>
          <a:endParaRPr lang="it-IT"/>
        </a:p>
      </dgm:t>
    </dgm:pt>
    <dgm:pt modelId="{FE9916E9-BEE9-4FB3-B7DA-606FDD5B5035}" type="pres">
      <dgm:prSet presAssocID="{A29DEF52-E0A2-48CB-9613-101A7223630B}" presName="sibTrans" presStyleCnt="0"/>
      <dgm:spPr/>
    </dgm:pt>
    <dgm:pt modelId="{4AFF4C4D-091D-4433-9B41-D862ECB0A66F}" type="pres">
      <dgm:prSet presAssocID="{B0BE792C-EC68-47A3-ADBA-25A1DBB5ED0C}" presName="textNode" presStyleLbl="node1" presStyleIdx="2" presStyleCnt="3" custScaleX="151534" custScaleY="128652">
        <dgm:presLayoutVars>
          <dgm:bulletEnabled val="1"/>
        </dgm:presLayoutVars>
      </dgm:prSet>
      <dgm:spPr/>
      <dgm:t>
        <a:bodyPr/>
        <a:lstStyle/>
        <a:p>
          <a:endParaRPr lang="it-IT"/>
        </a:p>
      </dgm:t>
    </dgm:pt>
  </dgm:ptLst>
  <dgm:cxnLst>
    <dgm:cxn modelId="{3B3C14E9-E254-422C-ACA8-9C262FBF3B56}" srcId="{C4F2B0DA-15EF-4C5C-B0C7-D72D4F9C5530}" destId="{0A7D6C4A-A380-48DF-9E5D-4C9422783AA6}" srcOrd="0" destOrd="0" parTransId="{179A5F18-A8F8-4786-ACC8-4031FBF1E896}" sibTransId="{4100BFAB-C22F-4916-80E5-2013269433A3}"/>
    <dgm:cxn modelId="{B260A199-BDCB-443D-BE1E-9B597135CC96}" type="presOf" srcId="{557D65D1-9383-4E65-93DA-07F866E8A13B}" destId="{DC6E8BC6-1AC8-4261-B3AC-1A029AE1A8A5}" srcOrd="0" destOrd="0" presId="urn:microsoft.com/office/officeart/2005/8/layout/hProcess9"/>
    <dgm:cxn modelId="{6702BDEA-5873-4F18-BE2C-409BE509737C}" srcId="{C4F2B0DA-15EF-4C5C-B0C7-D72D4F9C5530}" destId="{B0BE792C-EC68-47A3-ADBA-25A1DBB5ED0C}" srcOrd="2" destOrd="0" parTransId="{2FC96119-2846-46F4-98A1-AC39A9291E45}" sibTransId="{A6510680-81E4-4FED-80F3-C97F788CD88C}"/>
    <dgm:cxn modelId="{84A141E2-30AD-4912-9F2B-156B588DB771}" type="presOf" srcId="{0A7D6C4A-A380-48DF-9E5D-4C9422783AA6}" destId="{47EBEC87-80E9-43DE-81EC-B74CA680D9FE}" srcOrd="0" destOrd="0" presId="urn:microsoft.com/office/officeart/2005/8/layout/hProcess9"/>
    <dgm:cxn modelId="{20CCB5A6-1B1D-4FC8-BFAD-9C16E9E09212}" type="presOf" srcId="{C4F2B0DA-15EF-4C5C-B0C7-D72D4F9C5530}" destId="{634E2213-C82A-4B0B-B4EB-CAF63DF42B2C}" srcOrd="0" destOrd="0" presId="urn:microsoft.com/office/officeart/2005/8/layout/hProcess9"/>
    <dgm:cxn modelId="{663410D7-A0A6-4B15-9253-1F8E573114AF}" srcId="{C4F2B0DA-15EF-4C5C-B0C7-D72D4F9C5530}" destId="{557D65D1-9383-4E65-93DA-07F866E8A13B}" srcOrd="1" destOrd="0" parTransId="{48714CD2-AF0B-44FF-8D9D-4FB463555213}" sibTransId="{A29DEF52-E0A2-48CB-9613-101A7223630B}"/>
    <dgm:cxn modelId="{6703D9C3-93F3-4209-AD50-FB67F569DCA6}" type="presOf" srcId="{B0BE792C-EC68-47A3-ADBA-25A1DBB5ED0C}" destId="{4AFF4C4D-091D-4433-9B41-D862ECB0A66F}" srcOrd="0" destOrd="0" presId="urn:microsoft.com/office/officeart/2005/8/layout/hProcess9"/>
    <dgm:cxn modelId="{ED71753B-CBB7-40DE-8328-E847C634869C}" type="presParOf" srcId="{634E2213-C82A-4B0B-B4EB-CAF63DF42B2C}" destId="{C596F634-3E49-4BF6-B065-A44FB6A5D08E}" srcOrd="0" destOrd="0" presId="urn:microsoft.com/office/officeart/2005/8/layout/hProcess9"/>
    <dgm:cxn modelId="{373F65AA-25AA-460F-BD6E-CBB4074C1175}" type="presParOf" srcId="{634E2213-C82A-4B0B-B4EB-CAF63DF42B2C}" destId="{7841FDEC-E7EB-4C12-8E19-C84043844DDD}" srcOrd="1" destOrd="0" presId="urn:microsoft.com/office/officeart/2005/8/layout/hProcess9"/>
    <dgm:cxn modelId="{8DD32682-9237-4D67-9B1D-B1E5A5760A43}" type="presParOf" srcId="{7841FDEC-E7EB-4C12-8E19-C84043844DDD}" destId="{47EBEC87-80E9-43DE-81EC-B74CA680D9FE}" srcOrd="0" destOrd="0" presId="urn:microsoft.com/office/officeart/2005/8/layout/hProcess9"/>
    <dgm:cxn modelId="{ED82BA88-0044-488F-A082-B2D0D93DAEA9}" type="presParOf" srcId="{7841FDEC-E7EB-4C12-8E19-C84043844DDD}" destId="{2202CC0A-618E-40DC-894B-922CBDE80645}" srcOrd="1" destOrd="0" presId="urn:microsoft.com/office/officeart/2005/8/layout/hProcess9"/>
    <dgm:cxn modelId="{B8081DFD-1399-4379-A2D0-3E954C4994F8}" type="presParOf" srcId="{7841FDEC-E7EB-4C12-8E19-C84043844DDD}" destId="{DC6E8BC6-1AC8-4261-B3AC-1A029AE1A8A5}" srcOrd="2" destOrd="0" presId="urn:microsoft.com/office/officeart/2005/8/layout/hProcess9"/>
    <dgm:cxn modelId="{A4168775-E0BD-43FC-8154-D9EDAFAD2796}" type="presParOf" srcId="{7841FDEC-E7EB-4C12-8E19-C84043844DDD}" destId="{FE9916E9-BEE9-4FB3-B7DA-606FDD5B5035}" srcOrd="3" destOrd="0" presId="urn:microsoft.com/office/officeart/2005/8/layout/hProcess9"/>
    <dgm:cxn modelId="{4FDDCA6A-A951-41FA-9796-6458D01AD41C}" type="presParOf" srcId="{7841FDEC-E7EB-4C12-8E19-C84043844DDD}" destId="{4AFF4C4D-091D-4433-9B41-D862ECB0A66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6F634-3E49-4BF6-B065-A44FB6A5D08E}">
      <dsp:nvSpPr>
        <dsp:cNvPr id="0" name=""/>
        <dsp:cNvSpPr/>
      </dsp:nvSpPr>
      <dsp:spPr>
        <a:xfrm>
          <a:off x="417009" y="0"/>
          <a:ext cx="6696221" cy="62601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BEC87-80E9-43DE-81EC-B74CA680D9FE}">
      <dsp:nvSpPr>
        <dsp:cNvPr id="0" name=""/>
        <dsp:cNvSpPr/>
      </dsp:nvSpPr>
      <dsp:spPr>
        <a:xfrm>
          <a:off x="0" y="1491161"/>
          <a:ext cx="2470626" cy="3221509"/>
        </a:xfrm>
        <a:prstGeom prst="roundRect">
          <a:avLst/>
        </a:prstGeom>
        <a:solidFill>
          <a:srgbClr val="542BA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it-IT" sz="3200" b="1" kern="1200" dirty="0" smtClean="0">
              <a:solidFill>
                <a:schemeClr val="bg2"/>
              </a:solidFill>
              <a:latin typeface="+mn-lt"/>
            </a:rPr>
            <a:t>THE FIRST STEP.</a:t>
          </a:r>
        </a:p>
        <a:p>
          <a:pPr lvl="0" algn="ctr" defTabSz="1422400">
            <a:lnSpc>
              <a:spcPct val="90000"/>
            </a:lnSpc>
            <a:spcBef>
              <a:spcPct val="0"/>
            </a:spcBef>
            <a:spcAft>
              <a:spcPct val="35000"/>
            </a:spcAft>
          </a:pPr>
          <a:r>
            <a:rPr lang="it-IT" sz="2400" kern="1200" dirty="0" smtClean="0">
              <a:solidFill>
                <a:schemeClr val="bg2"/>
              </a:solidFill>
              <a:latin typeface="+mn-lt"/>
            </a:rPr>
            <a:t>MAPPING </a:t>
          </a:r>
        </a:p>
        <a:p>
          <a:pPr lvl="0" algn="ctr" defTabSz="1422400">
            <a:lnSpc>
              <a:spcPct val="90000"/>
            </a:lnSpc>
            <a:spcBef>
              <a:spcPct val="0"/>
            </a:spcBef>
            <a:spcAft>
              <a:spcPct val="35000"/>
            </a:spcAft>
          </a:pPr>
          <a:r>
            <a:rPr lang="it-IT" sz="2400" kern="1200" dirty="0" smtClean="0">
              <a:solidFill>
                <a:schemeClr val="bg2"/>
              </a:solidFill>
              <a:latin typeface="+mn-lt"/>
            </a:rPr>
            <a:t>COGNITION.</a:t>
          </a:r>
          <a:endParaRPr lang="it-IT" sz="2400" kern="1200" dirty="0">
            <a:solidFill>
              <a:schemeClr val="bg2"/>
            </a:solidFill>
            <a:latin typeface="+mn-lt"/>
          </a:endParaRPr>
        </a:p>
      </dsp:txBody>
      <dsp:txXfrm>
        <a:off x="120606" y="1611767"/>
        <a:ext cx="2229414" cy="2980297"/>
      </dsp:txXfrm>
    </dsp:sp>
    <dsp:sp modelId="{DC6E8BC6-1AC8-4261-B3AC-1A029AE1A8A5}">
      <dsp:nvSpPr>
        <dsp:cNvPr id="0" name=""/>
        <dsp:cNvSpPr/>
      </dsp:nvSpPr>
      <dsp:spPr>
        <a:xfrm>
          <a:off x="2729457" y="1505246"/>
          <a:ext cx="2412104" cy="3193338"/>
        </a:xfrm>
        <a:prstGeom prst="roundRect">
          <a:avLst/>
        </a:prstGeom>
        <a:solidFill>
          <a:srgbClr val="542BA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it-IT" sz="3200" b="1" kern="1200" dirty="0" smtClean="0">
              <a:solidFill>
                <a:schemeClr val="bg2"/>
              </a:solidFill>
              <a:latin typeface="+mn-lt"/>
            </a:rPr>
            <a:t>THE SECOND STEP.</a:t>
          </a:r>
        </a:p>
        <a:p>
          <a:pPr lvl="0" algn="ctr" defTabSz="1422400">
            <a:lnSpc>
              <a:spcPct val="90000"/>
            </a:lnSpc>
            <a:spcBef>
              <a:spcPct val="0"/>
            </a:spcBef>
            <a:spcAft>
              <a:spcPct val="35000"/>
            </a:spcAft>
          </a:pPr>
          <a:r>
            <a:rPr lang="it-IT" sz="2600" kern="1200" dirty="0" smtClean="0">
              <a:solidFill>
                <a:schemeClr val="bg2"/>
              </a:solidFill>
            </a:rPr>
            <a:t>BOOLEAN NETWORK MODELING.</a:t>
          </a:r>
          <a:endParaRPr lang="it-IT" sz="2600" kern="1200" dirty="0">
            <a:solidFill>
              <a:schemeClr val="bg2"/>
            </a:solidFill>
          </a:endParaRPr>
        </a:p>
      </dsp:txBody>
      <dsp:txXfrm>
        <a:off x="2847206" y="1622995"/>
        <a:ext cx="2176606" cy="2957840"/>
      </dsp:txXfrm>
    </dsp:sp>
    <dsp:sp modelId="{4AFF4C4D-091D-4433-9B41-D862ECB0A66F}">
      <dsp:nvSpPr>
        <dsp:cNvPr id="0" name=""/>
        <dsp:cNvSpPr/>
      </dsp:nvSpPr>
      <dsp:spPr>
        <a:xfrm>
          <a:off x="5357381" y="1519306"/>
          <a:ext cx="2419001" cy="3221509"/>
        </a:xfrm>
        <a:prstGeom prst="roundRect">
          <a:avLst/>
        </a:prstGeom>
        <a:solidFill>
          <a:srgbClr val="542BA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it-IT" sz="3200" b="1" kern="1200" dirty="0" smtClean="0">
              <a:solidFill>
                <a:schemeClr val="bg2"/>
              </a:solidFill>
              <a:latin typeface="+mn-lt"/>
            </a:rPr>
            <a:t>THE LAST STEP.</a:t>
          </a:r>
        </a:p>
        <a:p>
          <a:pPr lvl="0" algn="ctr" defTabSz="1422400">
            <a:lnSpc>
              <a:spcPct val="90000"/>
            </a:lnSpc>
            <a:spcBef>
              <a:spcPct val="0"/>
            </a:spcBef>
            <a:spcAft>
              <a:spcPct val="35000"/>
            </a:spcAft>
          </a:pPr>
          <a:r>
            <a:rPr lang="it-IT" sz="2500" kern="1200" dirty="0" smtClean="0">
              <a:solidFill>
                <a:schemeClr val="bg2"/>
              </a:solidFill>
            </a:rPr>
            <a:t>LOCAL AND GLOBAL COGNITIVE DYNAMIC ANALYSIS.</a:t>
          </a:r>
          <a:endParaRPr lang="it-IT" sz="2500" kern="1200" dirty="0">
            <a:solidFill>
              <a:schemeClr val="bg2"/>
            </a:solidFill>
          </a:endParaRPr>
        </a:p>
      </dsp:txBody>
      <dsp:txXfrm>
        <a:off x="5475467" y="1637392"/>
        <a:ext cx="2182829" cy="298533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xmlns="" id="{39E906FD-6881-4366-9765-3727540146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xmlns="" id="{AA5EBB45-DEA1-4092-9A4D-FB77416A65D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AF24F-FB0C-4955-86B1-D84CCEE093B8}" type="datetimeFigureOut">
              <a:rPr lang="it-IT" smtClean="0"/>
              <a:t>11/12/2023</a:t>
            </a:fld>
            <a:endParaRPr lang="it-IT"/>
          </a:p>
        </p:txBody>
      </p:sp>
      <p:sp>
        <p:nvSpPr>
          <p:cNvPr id="4" name="Segnaposto piè di pagina 3">
            <a:extLst>
              <a:ext uri="{FF2B5EF4-FFF2-40B4-BE49-F238E27FC236}">
                <a16:creationId xmlns:a16="http://schemas.microsoft.com/office/drawing/2014/main" xmlns="" id="{29323A93-03FF-4A9A-BDB8-1DF22826E8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xmlns="" id="{2F4AB64D-485B-438E-8A53-6119552D94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DADB9D-1BA0-4675-A730-BEC9B59A0E9C}" type="slidenum">
              <a:rPr lang="it-IT" smtClean="0"/>
              <a:t>‹N›</a:t>
            </a:fld>
            <a:endParaRPr lang="it-IT"/>
          </a:p>
        </p:txBody>
      </p:sp>
    </p:spTree>
    <p:extLst>
      <p:ext uri="{BB962C8B-B14F-4D97-AF65-F5344CB8AC3E}">
        <p14:creationId xmlns:p14="http://schemas.microsoft.com/office/powerpoint/2010/main" val="3019516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30957-D169-4482-9E4C-64DD704B0EED}" type="datetimeFigureOut">
              <a:rPr lang="it-IT" smtClean="0"/>
              <a:t>11/12/2023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B6D90-6739-420C-80FE-A37997EE3637}" type="slidenum">
              <a:rPr lang="it-IT" smtClean="0"/>
              <a:t>‹N›</a:t>
            </a:fld>
            <a:endParaRPr lang="it-IT"/>
          </a:p>
        </p:txBody>
      </p:sp>
    </p:spTree>
    <p:extLst>
      <p:ext uri="{BB962C8B-B14F-4D97-AF65-F5344CB8AC3E}">
        <p14:creationId xmlns:p14="http://schemas.microsoft.com/office/powerpoint/2010/main" val="30870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ttangolo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1069848" y="1298448"/>
            <a:ext cx="7315200" cy="3255264"/>
          </a:xfrm>
        </p:spPr>
        <p:txBody>
          <a:bodyPr rtlCol="0" anchor="b">
            <a:normAutofit/>
          </a:bodyPr>
          <a:lstStyle>
            <a:lvl1pPr algn="l">
              <a:defRPr sz="5900" spc="-100" baseline="0">
                <a:solidFill>
                  <a:srgbClr val="FFFFFF"/>
                </a:solidFill>
              </a:defRPr>
            </a:lvl1pPr>
          </a:lstStyle>
          <a:p>
            <a:pPr rtl="0"/>
            <a:r>
              <a:rPr lang="it-IT" smtClean="0"/>
              <a:t>Fare clic per modificare lo stile del titolo</a:t>
            </a:r>
            <a:endParaRPr lang="en-US" dirty="0"/>
          </a:p>
        </p:txBody>
      </p:sp>
      <p:sp>
        <p:nvSpPr>
          <p:cNvPr id="3" name="Sottotitolo 2"/>
          <p:cNvSpPr>
            <a:spLocks noGrp="1"/>
          </p:cNvSpPr>
          <p:nvPr>
            <p:ph type="subTitle" idx="1"/>
          </p:nvPr>
        </p:nvSpPr>
        <p:spPr>
          <a:xfrm>
            <a:off x="1100015" y="4670246"/>
            <a:ext cx="7315200" cy="914400"/>
          </a:xfrm>
        </p:spPr>
        <p:txBody>
          <a:bodyPr rtlCol="0"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smtClean="0"/>
              <a:t>Fare clic per modificare lo stile del sottotitolo dello schema</a:t>
            </a:r>
            <a:endParaRPr lang="en-US" dirty="0"/>
          </a:p>
        </p:txBody>
      </p:sp>
      <p:sp>
        <p:nvSpPr>
          <p:cNvPr id="4" name="Segnaposto data 3"/>
          <p:cNvSpPr>
            <a:spLocks noGrp="1"/>
          </p:cNvSpPr>
          <p:nvPr>
            <p:ph type="dt" sz="half" idx="10"/>
          </p:nvPr>
        </p:nvSpPr>
        <p:spPr/>
        <p:txBody>
          <a:bodyPr rtlCol="0"/>
          <a:lstStyle/>
          <a:p>
            <a:pPr rtl="0"/>
            <a:fld id="{53E23100-EE6A-45AB-B6CD-AA654C8376EC}" type="datetime1">
              <a:rPr lang="it-IT" smtClean="0"/>
              <a:t>11/12/2023</a:t>
            </a:fld>
            <a:endParaRPr lang="en-US" dirty="0"/>
          </a:p>
        </p:txBody>
      </p:sp>
      <p:sp>
        <p:nvSpPr>
          <p:cNvPr id="5" name="Segnaposto piè di pagina 4"/>
          <p:cNvSpPr>
            <a:spLocks noGrp="1"/>
          </p:cNvSpPr>
          <p:nvPr>
            <p:ph type="ftr" sz="quarter" idx="11"/>
          </p:nvPr>
        </p:nvSpPr>
        <p:spPr/>
        <p:txBody>
          <a:bodyPr rtlCol="0"/>
          <a:lstStyle/>
          <a:p>
            <a:pPr rtl="0"/>
            <a:endParaRPr lang="en-US" dirty="0"/>
          </a:p>
        </p:txBody>
      </p:sp>
      <p:sp>
        <p:nvSpPr>
          <p:cNvPr id="6" name="Segnaposto numero diapositiva 5"/>
          <p:cNvSpPr>
            <a:spLocks noGrp="1"/>
          </p:cNvSpPr>
          <p:nvPr>
            <p:ph type="sldNum" sz="quarter" idx="12"/>
          </p:nvPr>
        </p:nvSpPr>
        <p:spPr/>
        <p:txBody>
          <a:bodyPr rtlCol="0"/>
          <a:lstStyle/>
          <a:p>
            <a:pPr rtl="0"/>
            <a:fld id="{4FAB73BC-B049-4115-A692-8D63A059BFB8}" type="slidenum">
              <a:rPr lang="en-US" smtClean="0"/>
              <a:pPr/>
              <a:t>‹N›</a:t>
            </a:fld>
            <a:endParaRPr lang="en-US" dirty="0"/>
          </a:p>
        </p:txBody>
      </p:sp>
    </p:spTree>
    <p:extLst>
      <p:ext uri="{BB962C8B-B14F-4D97-AF65-F5344CB8AC3E}">
        <p14:creationId xmlns:p14="http://schemas.microsoft.com/office/powerpoint/2010/main" val="3354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smtClean="0"/>
              <a:t>Fare clic per modificare lo stile del titolo</a:t>
            </a:r>
            <a:endParaRPr lang="en-US" dirty="0"/>
          </a:p>
        </p:txBody>
      </p:sp>
      <p:sp>
        <p:nvSpPr>
          <p:cNvPr id="3" name="Segnaposto testo verticale 2"/>
          <p:cNvSpPr>
            <a:spLocks noGrp="1"/>
          </p:cNvSpPr>
          <p:nvPr>
            <p:ph type="body" orient="vert" idx="1"/>
          </p:nvPr>
        </p:nvSpPr>
        <p:spPr/>
        <p:txBody>
          <a:bodyPr vert="eaVert" rtlCol="0" anchor="t"/>
          <a:lstStyle/>
          <a:p>
            <a:pPr lvl="0" rtl="0"/>
            <a:r>
              <a:rPr lang="it-IT" smtClean="0"/>
              <a:t>Fare clic per modificare stili del testo dello schema</a:t>
            </a:r>
          </a:p>
          <a:p>
            <a:pPr lvl="1" rtl="0"/>
            <a:r>
              <a:rPr lang="it-IT" smtClean="0"/>
              <a:t>Secondo livello</a:t>
            </a:r>
          </a:p>
          <a:p>
            <a:pPr lvl="2" rtl="0"/>
            <a:r>
              <a:rPr lang="it-IT" smtClean="0"/>
              <a:t>Terzo livello</a:t>
            </a:r>
          </a:p>
          <a:p>
            <a:pPr lvl="3" rtl="0"/>
            <a:r>
              <a:rPr lang="it-IT" smtClean="0"/>
              <a:t>Quarto livello</a:t>
            </a:r>
          </a:p>
          <a:p>
            <a:pPr lvl="4" rtl="0"/>
            <a:r>
              <a:rPr lang="it-IT" smtClean="0"/>
              <a:t>Quinto livello</a:t>
            </a:r>
            <a:endParaRPr lang="en-US" dirty="0"/>
          </a:p>
        </p:txBody>
      </p:sp>
      <p:sp>
        <p:nvSpPr>
          <p:cNvPr id="7" name="Segnaposto data 6"/>
          <p:cNvSpPr>
            <a:spLocks noGrp="1"/>
          </p:cNvSpPr>
          <p:nvPr>
            <p:ph type="dt" sz="half" idx="10"/>
          </p:nvPr>
        </p:nvSpPr>
        <p:spPr/>
        <p:txBody>
          <a:bodyPr rtlCol="0"/>
          <a:lstStyle/>
          <a:p>
            <a:pPr rtl="0"/>
            <a:fld id="{664EE88A-4191-4573-B865-7A9655276282}" type="datetime1">
              <a:rPr lang="it-IT" smtClean="0"/>
              <a:t>11/12/2023</a:t>
            </a:fld>
            <a:endParaRPr lang="en-US" dirty="0"/>
          </a:p>
        </p:txBody>
      </p:sp>
      <p:sp>
        <p:nvSpPr>
          <p:cNvPr id="8" name="Segnaposto piè di pagina 7"/>
          <p:cNvSpPr>
            <a:spLocks noGrp="1"/>
          </p:cNvSpPr>
          <p:nvPr>
            <p:ph type="ftr" sz="quarter" idx="11"/>
          </p:nvPr>
        </p:nvSpPr>
        <p:spPr/>
        <p:txBody>
          <a:bodyPr rtlCol="0"/>
          <a:lstStyle/>
          <a:p>
            <a:pPr rtl="0"/>
            <a:endParaRPr lang="en-US" dirty="0"/>
          </a:p>
        </p:txBody>
      </p:sp>
      <p:sp>
        <p:nvSpPr>
          <p:cNvPr id="9" name="Segnaposto numero diapositiva 8"/>
          <p:cNvSpPr>
            <a:spLocks noGrp="1"/>
          </p:cNvSpPr>
          <p:nvPr>
            <p:ph type="sldNum" sz="quarter" idx="12"/>
          </p:nvPr>
        </p:nvSpPr>
        <p:spPr/>
        <p:txBody>
          <a:bodyPr rtlCol="0"/>
          <a:lstStyle/>
          <a:p>
            <a:pPr rtl="0"/>
            <a:fld id="{4FAB73BC-B049-4115-A692-8D63A059BFB8}" type="slidenum">
              <a:rPr lang="en-US" smtClean="0"/>
              <a:pPr rtl="0"/>
              <a:t>‹N›</a:t>
            </a:fld>
            <a:endParaRPr lang="en-US" dirty="0"/>
          </a:p>
        </p:txBody>
      </p:sp>
    </p:spTree>
    <p:extLst>
      <p:ext uri="{BB962C8B-B14F-4D97-AF65-F5344CB8AC3E}">
        <p14:creationId xmlns:p14="http://schemas.microsoft.com/office/powerpoint/2010/main" val="29439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381000" y="990600"/>
            <a:ext cx="2819400" cy="4953000"/>
          </a:xfrm>
        </p:spPr>
        <p:txBody>
          <a:bodyPr vert="eaVert" rtlCol="0"/>
          <a:lstStyle/>
          <a:p>
            <a:pPr rtl="0"/>
            <a:r>
              <a:rPr lang="it-IT" smtClean="0"/>
              <a:t>Fare clic per modificare lo stile del titolo</a:t>
            </a:r>
            <a:endParaRPr lang="en-US" dirty="0"/>
          </a:p>
        </p:txBody>
      </p:sp>
      <p:sp>
        <p:nvSpPr>
          <p:cNvPr id="3" name="Segnaposto testo verticale 2"/>
          <p:cNvSpPr>
            <a:spLocks noGrp="1"/>
          </p:cNvSpPr>
          <p:nvPr>
            <p:ph type="body" orient="vert" idx="1"/>
          </p:nvPr>
        </p:nvSpPr>
        <p:spPr>
          <a:xfrm>
            <a:off x="3867912" y="868680"/>
            <a:ext cx="7315200" cy="5120640"/>
          </a:xfrm>
        </p:spPr>
        <p:txBody>
          <a:bodyPr vert="eaVert" rtlCol="0" anchor="t"/>
          <a:lstStyle/>
          <a:p>
            <a:pPr lvl="0" rtl="0"/>
            <a:r>
              <a:rPr lang="it-IT" smtClean="0"/>
              <a:t>Fare clic per modificare stili del testo dello schema</a:t>
            </a:r>
          </a:p>
          <a:p>
            <a:pPr lvl="1" rtl="0"/>
            <a:r>
              <a:rPr lang="it-IT" smtClean="0"/>
              <a:t>Secondo livello</a:t>
            </a:r>
          </a:p>
          <a:p>
            <a:pPr lvl="2" rtl="0"/>
            <a:r>
              <a:rPr lang="it-IT" smtClean="0"/>
              <a:t>Terzo livello</a:t>
            </a:r>
          </a:p>
          <a:p>
            <a:pPr lvl="3" rtl="0"/>
            <a:r>
              <a:rPr lang="it-IT" smtClean="0"/>
              <a:t>Quarto livello</a:t>
            </a:r>
          </a:p>
          <a:p>
            <a:pPr lvl="4" rtl="0"/>
            <a:r>
              <a:rPr lang="it-IT" smtClean="0"/>
              <a:t>Quinto livello</a:t>
            </a:r>
            <a:endParaRPr lang="en-US" dirty="0"/>
          </a:p>
        </p:txBody>
      </p:sp>
      <p:sp>
        <p:nvSpPr>
          <p:cNvPr id="7" name="Segnaposto data 6"/>
          <p:cNvSpPr>
            <a:spLocks noGrp="1"/>
          </p:cNvSpPr>
          <p:nvPr>
            <p:ph type="dt" sz="half" idx="10"/>
          </p:nvPr>
        </p:nvSpPr>
        <p:spPr/>
        <p:txBody>
          <a:bodyPr rtlCol="0"/>
          <a:lstStyle/>
          <a:p>
            <a:pPr rtl="0"/>
            <a:fld id="{B4FD62D5-E9CE-4451-A376-CCA0FDDBAFBB}" type="datetime1">
              <a:rPr lang="it-IT" smtClean="0"/>
              <a:t>11/12/2023</a:t>
            </a:fld>
            <a:endParaRPr lang="en-US" dirty="0"/>
          </a:p>
        </p:txBody>
      </p:sp>
      <p:sp>
        <p:nvSpPr>
          <p:cNvPr id="8" name="Segnaposto piè di pagina 7"/>
          <p:cNvSpPr>
            <a:spLocks noGrp="1"/>
          </p:cNvSpPr>
          <p:nvPr>
            <p:ph type="ftr" sz="quarter" idx="11"/>
          </p:nvPr>
        </p:nvSpPr>
        <p:spPr/>
        <p:txBody>
          <a:bodyPr rtlCol="0"/>
          <a:lstStyle/>
          <a:p>
            <a:pPr rtl="0"/>
            <a:endParaRPr lang="en-US" dirty="0"/>
          </a:p>
        </p:txBody>
      </p:sp>
      <p:sp>
        <p:nvSpPr>
          <p:cNvPr id="9" name="Segnaposto numero diapositiva 8"/>
          <p:cNvSpPr>
            <a:spLocks noGrp="1"/>
          </p:cNvSpPr>
          <p:nvPr>
            <p:ph type="sldNum" sz="quarter" idx="12"/>
          </p:nvPr>
        </p:nvSpPr>
        <p:spPr/>
        <p:txBody>
          <a:bodyPr rtlCol="0"/>
          <a:lstStyle/>
          <a:p>
            <a:pPr rtl="0"/>
            <a:fld id="{4FAB73BC-B049-4115-A692-8D63A059BFB8}" type="slidenum">
              <a:rPr lang="en-US" smtClean="0"/>
              <a:pPr rtl="0"/>
              <a:t>‹N›</a:t>
            </a:fld>
            <a:endParaRPr lang="en-US" dirty="0"/>
          </a:p>
        </p:txBody>
      </p:sp>
    </p:spTree>
    <p:extLst>
      <p:ext uri="{BB962C8B-B14F-4D97-AF65-F5344CB8AC3E}">
        <p14:creationId xmlns:p14="http://schemas.microsoft.com/office/powerpoint/2010/main" val="419719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smtClean="0"/>
              <a:t>Fare clic per modificare lo stile del titolo</a:t>
            </a:r>
            <a:endParaRPr lang="en-US" dirty="0"/>
          </a:p>
        </p:txBody>
      </p:sp>
      <p:sp>
        <p:nvSpPr>
          <p:cNvPr id="3" name="Segnaposto contenuto 2"/>
          <p:cNvSpPr>
            <a:spLocks noGrp="1"/>
          </p:cNvSpPr>
          <p:nvPr>
            <p:ph idx="1"/>
          </p:nvPr>
        </p:nvSpPr>
        <p:spPr/>
        <p:txBody>
          <a:bodyPr rtlCol="0"/>
          <a:lstStyle/>
          <a:p>
            <a:pPr lvl="0" rtl="0"/>
            <a:r>
              <a:rPr lang="it-IT" smtClean="0"/>
              <a:t>Fare clic per modificare stili del testo dello schema</a:t>
            </a:r>
          </a:p>
          <a:p>
            <a:pPr lvl="1" rtl="0"/>
            <a:r>
              <a:rPr lang="it-IT" smtClean="0"/>
              <a:t>Secondo livello</a:t>
            </a:r>
          </a:p>
          <a:p>
            <a:pPr lvl="2" rtl="0"/>
            <a:r>
              <a:rPr lang="it-IT" smtClean="0"/>
              <a:t>Terzo livello</a:t>
            </a:r>
          </a:p>
          <a:p>
            <a:pPr lvl="3" rtl="0"/>
            <a:r>
              <a:rPr lang="it-IT" smtClean="0"/>
              <a:t>Quarto livello</a:t>
            </a:r>
          </a:p>
          <a:p>
            <a:pPr lvl="4" rtl="0"/>
            <a:r>
              <a:rPr lang="it-IT" smtClean="0"/>
              <a:t>Quinto livello</a:t>
            </a:r>
            <a:endParaRPr lang="en-US" dirty="0"/>
          </a:p>
        </p:txBody>
      </p:sp>
      <p:sp>
        <p:nvSpPr>
          <p:cNvPr id="4" name="Segnaposto data 3"/>
          <p:cNvSpPr>
            <a:spLocks noGrp="1"/>
          </p:cNvSpPr>
          <p:nvPr>
            <p:ph type="dt" sz="half" idx="10"/>
          </p:nvPr>
        </p:nvSpPr>
        <p:spPr/>
        <p:txBody>
          <a:bodyPr rtlCol="0"/>
          <a:lstStyle/>
          <a:p>
            <a:pPr rtl="0"/>
            <a:fld id="{E47467CF-2C29-4EB4-9FEC-677AD4274B43}" type="datetime1">
              <a:rPr lang="it-IT" smtClean="0"/>
              <a:t>11/12/2023</a:t>
            </a:fld>
            <a:endParaRPr lang="en-US" dirty="0"/>
          </a:p>
        </p:txBody>
      </p:sp>
      <p:sp>
        <p:nvSpPr>
          <p:cNvPr id="5" name="Segnaposto piè di pagina 4"/>
          <p:cNvSpPr>
            <a:spLocks noGrp="1"/>
          </p:cNvSpPr>
          <p:nvPr>
            <p:ph type="ftr" sz="quarter" idx="11"/>
          </p:nvPr>
        </p:nvSpPr>
        <p:spPr/>
        <p:txBody>
          <a:bodyPr rtlCol="0"/>
          <a:lstStyle/>
          <a:p>
            <a:pPr rtl="0"/>
            <a:endParaRPr lang="en-US" dirty="0"/>
          </a:p>
        </p:txBody>
      </p:sp>
      <p:sp>
        <p:nvSpPr>
          <p:cNvPr id="6" name="Segnaposto numero diapositiva 5"/>
          <p:cNvSpPr>
            <a:spLocks noGrp="1"/>
          </p:cNvSpPr>
          <p:nvPr>
            <p:ph type="sldNum" sz="quarter" idx="12"/>
          </p:nvPr>
        </p:nvSpPr>
        <p:spPr/>
        <p:txBody>
          <a:bodyPr rtlCol="0"/>
          <a:lstStyle/>
          <a:p>
            <a:pPr rtl="0"/>
            <a:fld id="{4FAB73BC-B049-4115-A692-8D63A059BFB8}" type="slidenum">
              <a:rPr lang="en-US" smtClean="0"/>
              <a:pPr/>
              <a:t>‹N›</a:t>
            </a:fld>
            <a:endParaRPr lang="en-US" dirty="0"/>
          </a:p>
        </p:txBody>
      </p:sp>
    </p:spTree>
    <p:extLst>
      <p:ext uri="{BB962C8B-B14F-4D97-AF65-F5344CB8AC3E}">
        <p14:creationId xmlns:p14="http://schemas.microsoft.com/office/powerpoint/2010/main" val="318179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3867912" y="1298448"/>
            <a:ext cx="7315200" cy="3255264"/>
          </a:xfrm>
        </p:spPr>
        <p:txBody>
          <a:bodyPr rtlCol="0" anchor="b">
            <a:normAutofit/>
          </a:bodyPr>
          <a:lstStyle>
            <a:lvl1pPr>
              <a:defRPr sz="5900" b="0" spc="-100" baseline="0">
                <a:solidFill>
                  <a:schemeClr val="tx2">
                    <a:lumMod val="75000"/>
                  </a:schemeClr>
                </a:solidFill>
              </a:defRPr>
            </a:lvl1pPr>
          </a:lstStyle>
          <a:p>
            <a:pPr rtl="0"/>
            <a:r>
              <a:rPr lang="it-IT" smtClean="0"/>
              <a:t>Fare clic per modificare lo stile del titolo</a:t>
            </a:r>
            <a:endParaRPr lang="en-US" dirty="0"/>
          </a:p>
        </p:txBody>
      </p:sp>
      <p:sp>
        <p:nvSpPr>
          <p:cNvPr id="3" name="Segnaposto testo 2"/>
          <p:cNvSpPr>
            <a:spLocks noGrp="1"/>
          </p:cNvSpPr>
          <p:nvPr>
            <p:ph type="body" idx="1"/>
          </p:nvPr>
        </p:nvSpPr>
        <p:spPr>
          <a:xfrm>
            <a:off x="3886200" y="4672584"/>
            <a:ext cx="7315200" cy="914400"/>
          </a:xfrm>
        </p:spPr>
        <p:txBody>
          <a:bodyPr rtlCol="0"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smtClean="0"/>
              <a:t>Fare clic per modificare stili del testo dello schema</a:t>
            </a:r>
          </a:p>
        </p:txBody>
      </p:sp>
      <p:sp>
        <p:nvSpPr>
          <p:cNvPr id="4" name="Segnaposto data 3"/>
          <p:cNvSpPr>
            <a:spLocks noGrp="1"/>
          </p:cNvSpPr>
          <p:nvPr>
            <p:ph type="dt" sz="half" idx="10"/>
          </p:nvPr>
        </p:nvSpPr>
        <p:spPr/>
        <p:txBody>
          <a:bodyPr rtlCol="0"/>
          <a:lstStyle/>
          <a:p>
            <a:pPr rtl="0"/>
            <a:fld id="{407413D1-80EA-4858-B6D8-CBA310D9CF42}" type="datetime1">
              <a:rPr lang="it-IT" smtClean="0"/>
              <a:t>11/12/2023</a:t>
            </a:fld>
            <a:endParaRPr lang="en-US" dirty="0"/>
          </a:p>
        </p:txBody>
      </p:sp>
      <p:sp>
        <p:nvSpPr>
          <p:cNvPr id="5" name="Segnaposto piè di pagina 4"/>
          <p:cNvSpPr>
            <a:spLocks noGrp="1"/>
          </p:cNvSpPr>
          <p:nvPr>
            <p:ph type="ftr" sz="quarter" idx="11"/>
          </p:nvPr>
        </p:nvSpPr>
        <p:spPr/>
        <p:txBody>
          <a:bodyPr rtlCol="0"/>
          <a:lstStyle/>
          <a:p>
            <a:pPr rtl="0"/>
            <a:endParaRPr lang="en-US" dirty="0"/>
          </a:p>
        </p:txBody>
      </p:sp>
      <p:sp>
        <p:nvSpPr>
          <p:cNvPr id="6" name="Segnaposto numero diapositiva 5"/>
          <p:cNvSpPr>
            <a:spLocks noGrp="1"/>
          </p:cNvSpPr>
          <p:nvPr>
            <p:ph type="sldNum" sz="quarter" idx="12"/>
          </p:nvPr>
        </p:nvSpPr>
        <p:spPr/>
        <p:txBody>
          <a:bodyPr rtlCol="0"/>
          <a:lstStyle/>
          <a:p>
            <a:pPr rtl="0"/>
            <a:fld id="{4FAB73BC-B049-4115-A692-8D63A059BFB8}" type="slidenum">
              <a:rPr lang="en-US" smtClean="0"/>
              <a:pPr/>
              <a:t>‹N›</a:t>
            </a:fld>
            <a:endParaRPr lang="en-US" dirty="0"/>
          </a:p>
        </p:txBody>
      </p:sp>
    </p:spTree>
    <p:extLst>
      <p:ext uri="{BB962C8B-B14F-4D97-AF65-F5344CB8AC3E}">
        <p14:creationId xmlns:p14="http://schemas.microsoft.com/office/powerpoint/2010/main" val="4106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smtClean="0"/>
              <a:t>Fare clic per modificare lo stile del titolo</a:t>
            </a:r>
            <a:endParaRPr lang="en-US" dirty="0"/>
          </a:p>
        </p:txBody>
      </p:sp>
      <p:sp>
        <p:nvSpPr>
          <p:cNvPr id="3" name="Segnaposto contenuto 2"/>
          <p:cNvSpPr>
            <a:spLocks noGrp="1"/>
          </p:cNvSpPr>
          <p:nvPr>
            <p:ph sz="half" idx="1"/>
          </p:nvPr>
        </p:nvSpPr>
        <p:spPr>
          <a:xfrm>
            <a:off x="3867912"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smtClean="0"/>
              <a:t>Fare clic per modificare stili del testo dello schema</a:t>
            </a:r>
          </a:p>
          <a:p>
            <a:pPr lvl="1" rtl="0"/>
            <a:r>
              <a:rPr lang="it-IT" smtClean="0"/>
              <a:t>Secondo livello</a:t>
            </a:r>
          </a:p>
          <a:p>
            <a:pPr lvl="2" rtl="0"/>
            <a:r>
              <a:rPr lang="it-IT" smtClean="0"/>
              <a:t>Terzo livello</a:t>
            </a:r>
          </a:p>
          <a:p>
            <a:pPr lvl="3" rtl="0"/>
            <a:r>
              <a:rPr lang="it-IT" smtClean="0"/>
              <a:t>Quarto livello</a:t>
            </a:r>
          </a:p>
          <a:p>
            <a:pPr lvl="4" rtl="0"/>
            <a:r>
              <a:rPr lang="it-IT" smtClean="0"/>
              <a:t>Quinto livello</a:t>
            </a:r>
            <a:endParaRPr lang="en-US" dirty="0"/>
          </a:p>
        </p:txBody>
      </p:sp>
      <p:sp>
        <p:nvSpPr>
          <p:cNvPr id="4" name="Segnaposto contenuto 3"/>
          <p:cNvSpPr>
            <a:spLocks noGrp="1"/>
          </p:cNvSpPr>
          <p:nvPr>
            <p:ph sz="half" idx="2"/>
          </p:nvPr>
        </p:nvSpPr>
        <p:spPr>
          <a:xfrm>
            <a:off x="7818120"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smtClean="0"/>
              <a:t>Fare clic per modificare stili del testo dello schema</a:t>
            </a:r>
          </a:p>
          <a:p>
            <a:pPr lvl="1" rtl="0"/>
            <a:r>
              <a:rPr lang="it-IT" smtClean="0"/>
              <a:t>Secondo livello</a:t>
            </a:r>
          </a:p>
          <a:p>
            <a:pPr lvl="2" rtl="0"/>
            <a:r>
              <a:rPr lang="it-IT" smtClean="0"/>
              <a:t>Terzo livello</a:t>
            </a:r>
          </a:p>
          <a:p>
            <a:pPr lvl="3" rtl="0"/>
            <a:r>
              <a:rPr lang="it-IT" smtClean="0"/>
              <a:t>Quarto livello</a:t>
            </a:r>
          </a:p>
          <a:p>
            <a:pPr lvl="4" rtl="0"/>
            <a:r>
              <a:rPr lang="it-IT" smtClean="0"/>
              <a:t>Quinto livello</a:t>
            </a:r>
            <a:endParaRPr lang="en-US" dirty="0"/>
          </a:p>
        </p:txBody>
      </p:sp>
      <p:sp>
        <p:nvSpPr>
          <p:cNvPr id="8" name="Segnaposto data 7"/>
          <p:cNvSpPr>
            <a:spLocks noGrp="1"/>
          </p:cNvSpPr>
          <p:nvPr>
            <p:ph type="dt" sz="half" idx="10"/>
          </p:nvPr>
        </p:nvSpPr>
        <p:spPr/>
        <p:txBody>
          <a:bodyPr rtlCol="0"/>
          <a:lstStyle/>
          <a:p>
            <a:pPr rtl="0"/>
            <a:fld id="{1737A7EB-C5C6-4325-B0EC-E412C27D5BE3}" type="datetime1">
              <a:rPr lang="it-IT" smtClean="0"/>
              <a:t>11/12/2023</a:t>
            </a:fld>
            <a:endParaRPr lang="en-US" dirty="0"/>
          </a:p>
        </p:txBody>
      </p:sp>
      <p:sp>
        <p:nvSpPr>
          <p:cNvPr id="9" name="Segnaposto piè di pagina 8"/>
          <p:cNvSpPr>
            <a:spLocks noGrp="1"/>
          </p:cNvSpPr>
          <p:nvPr>
            <p:ph type="ftr" sz="quarter" idx="11"/>
          </p:nvPr>
        </p:nvSpPr>
        <p:spPr/>
        <p:txBody>
          <a:bodyPr rtlCol="0"/>
          <a:lstStyle/>
          <a:p>
            <a:pPr rtl="0"/>
            <a:endParaRPr lang="en-US" dirty="0"/>
          </a:p>
        </p:txBody>
      </p:sp>
      <p:sp>
        <p:nvSpPr>
          <p:cNvPr id="10" name="Segnaposto numero diapositiva 9"/>
          <p:cNvSpPr>
            <a:spLocks noGrp="1"/>
          </p:cNvSpPr>
          <p:nvPr>
            <p:ph type="sldNum" sz="quarter" idx="12"/>
          </p:nvPr>
        </p:nvSpPr>
        <p:spPr/>
        <p:txBody>
          <a:bodyPr rtlCol="0"/>
          <a:lstStyle/>
          <a:p>
            <a:pPr rtl="0"/>
            <a:fld id="{4FAB73BC-B049-4115-A692-8D63A059BFB8}" type="slidenum">
              <a:rPr lang="en-US" smtClean="0"/>
              <a:pPr/>
              <a:t>‹N›</a:t>
            </a:fld>
            <a:endParaRPr lang="en-US" dirty="0"/>
          </a:p>
        </p:txBody>
      </p:sp>
    </p:spTree>
    <p:extLst>
      <p:ext uri="{BB962C8B-B14F-4D97-AF65-F5344CB8AC3E}">
        <p14:creationId xmlns:p14="http://schemas.microsoft.com/office/powerpoint/2010/main" val="141377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p:txBody>
          <a:bodyPr rtlCol="0"/>
          <a:lstStyle/>
          <a:p>
            <a:pPr rtl="0"/>
            <a:r>
              <a:rPr lang="it-IT" smtClean="0"/>
              <a:t>Fare clic per modificare lo stile del titolo</a:t>
            </a:r>
            <a:endParaRPr lang="en-US" dirty="0"/>
          </a:p>
        </p:txBody>
      </p:sp>
      <p:sp>
        <p:nvSpPr>
          <p:cNvPr id="3" name="Segnaposto testo 2"/>
          <p:cNvSpPr>
            <a:spLocks noGrp="1"/>
          </p:cNvSpPr>
          <p:nvPr>
            <p:ph type="body" idx="1"/>
          </p:nvPr>
        </p:nvSpPr>
        <p:spPr>
          <a:xfrm>
            <a:off x="3867912" y="1023586"/>
            <a:ext cx="3474720" cy="807720"/>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smtClean="0"/>
              <a:t>Fare clic per modificare stili del testo dello schema</a:t>
            </a:r>
          </a:p>
        </p:txBody>
      </p:sp>
      <p:sp>
        <p:nvSpPr>
          <p:cNvPr id="4" name="Segnaposto contenuto 3"/>
          <p:cNvSpPr>
            <a:spLocks noGrp="1"/>
          </p:cNvSpPr>
          <p:nvPr>
            <p:ph sz="half" idx="2"/>
          </p:nvPr>
        </p:nvSpPr>
        <p:spPr>
          <a:xfrm>
            <a:off x="3867912"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smtClean="0"/>
              <a:t>Fare clic per modificare stili del testo dello schema</a:t>
            </a:r>
          </a:p>
          <a:p>
            <a:pPr lvl="1" rtl="0"/>
            <a:r>
              <a:rPr lang="it-IT" smtClean="0"/>
              <a:t>Secondo livello</a:t>
            </a:r>
          </a:p>
          <a:p>
            <a:pPr lvl="2" rtl="0"/>
            <a:r>
              <a:rPr lang="it-IT" smtClean="0"/>
              <a:t>Terzo livello</a:t>
            </a:r>
          </a:p>
          <a:p>
            <a:pPr lvl="3" rtl="0"/>
            <a:r>
              <a:rPr lang="it-IT" smtClean="0"/>
              <a:t>Quarto livello</a:t>
            </a:r>
          </a:p>
          <a:p>
            <a:pPr lvl="4" rtl="0"/>
            <a:r>
              <a:rPr lang="it-IT" smtClean="0"/>
              <a:t>Quinto livello</a:t>
            </a:r>
            <a:endParaRPr lang="en-US" dirty="0"/>
          </a:p>
        </p:txBody>
      </p:sp>
      <p:sp>
        <p:nvSpPr>
          <p:cNvPr id="5" name="Segnaposto testo 4"/>
          <p:cNvSpPr>
            <a:spLocks noGrp="1"/>
          </p:cNvSpPr>
          <p:nvPr>
            <p:ph type="body" sz="quarter" idx="3"/>
          </p:nvPr>
        </p:nvSpPr>
        <p:spPr>
          <a:xfrm>
            <a:off x="7818463" y="1023586"/>
            <a:ext cx="3474720" cy="813171"/>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smtClean="0"/>
              <a:t>Fare clic per modificare stili del testo dello schema</a:t>
            </a:r>
          </a:p>
        </p:txBody>
      </p:sp>
      <p:sp>
        <p:nvSpPr>
          <p:cNvPr id="6" name="Segnaposto contenuto 5"/>
          <p:cNvSpPr>
            <a:spLocks noGrp="1"/>
          </p:cNvSpPr>
          <p:nvPr>
            <p:ph sz="quarter" idx="4"/>
          </p:nvPr>
        </p:nvSpPr>
        <p:spPr>
          <a:xfrm>
            <a:off x="7818463"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smtClean="0"/>
              <a:t>Fare clic per modificare stili del testo dello schema</a:t>
            </a:r>
          </a:p>
          <a:p>
            <a:pPr lvl="1" rtl="0"/>
            <a:r>
              <a:rPr lang="it-IT" smtClean="0"/>
              <a:t>Secondo livello</a:t>
            </a:r>
          </a:p>
          <a:p>
            <a:pPr lvl="2" rtl="0"/>
            <a:r>
              <a:rPr lang="it-IT" smtClean="0"/>
              <a:t>Terzo livello</a:t>
            </a:r>
          </a:p>
          <a:p>
            <a:pPr lvl="3" rtl="0"/>
            <a:r>
              <a:rPr lang="it-IT" smtClean="0"/>
              <a:t>Quarto livello</a:t>
            </a:r>
          </a:p>
          <a:p>
            <a:pPr lvl="4" rtl="0"/>
            <a:r>
              <a:rPr lang="it-IT" smtClean="0"/>
              <a:t>Quinto livello</a:t>
            </a:r>
            <a:endParaRPr lang="en-US" dirty="0"/>
          </a:p>
        </p:txBody>
      </p:sp>
      <p:sp>
        <p:nvSpPr>
          <p:cNvPr id="2" name="Segnaposto data 1"/>
          <p:cNvSpPr>
            <a:spLocks noGrp="1"/>
          </p:cNvSpPr>
          <p:nvPr>
            <p:ph type="dt" sz="half" idx="10"/>
          </p:nvPr>
        </p:nvSpPr>
        <p:spPr/>
        <p:txBody>
          <a:bodyPr rtlCol="0"/>
          <a:lstStyle/>
          <a:p>
            <a:pPr rtl="0"/>
            <a:fld id="{7819F9AE-DAD1-4517-B204-E4E9B1A98F61}" type="datetime1">
              <a:rPr lang="it-IT" smtClean="0"/>
              <a:t>11/12/2023</a:t>
            </a:fld>
            <a:endParaRPr lang="en-US" dirty="0"/>
          </a:p>
        </p:txBody>
      </p:sp>
      <p:sp>
        <p:nvSpPr>
          <p:cNvPr id="11" name="Segnaposto piè di pagina 10"/>
          <p:cNvSpPr>
            <a:spLocks noGrp="1"/>
          </p:cNvSpPr>
          <p:nvPr>
            <p:ph type="ftr" sz="quarter" idx="11"/>
          </p:nvPr>
        </p:nvSpPr>
        <p:spPr/>
        <p:txBody>
          <a:bodyPr rtlCol="0"/>
          <a:lstStyle/>
          <a:p>
            <a:pPr rtl="0"/>
            <a:endParaRPr lang="en-US" dirty="0"/>
          </a:p>
        </p:txBody>
      </p:sp>
      <p:sp>
        <p:nvSpPr>
          <p:cNvPr id="12" name="Segnaposto numero diapositiva 11"/>
          <p:cNvSpPr>
            <a:spLocks noGrp="1"/>
          </p:cNvSpPr>
          <p:nvPr>
            <p:ph type="sldNum" sz="quarter" idx="12"/>
          </p:nvPr>
        </p:nvSpPr>
        <p:spPr/>
        <p:txBody>
          <a:bodyPr rtlCol="0"/>
          <a:lstStyle/>
          <a:p>
            <a:pPr rtl="0"/>
            <a:fld id="{4FAB73BC-B049-4115-A692-8D63A059BFB8}" type="slidenum">
              <a:rPr lang="en-US" smtClean="0"/>
              <a:pPr rtl="0"/>
              <a:t>‹N›</a:t>
            </a:fld>
            <a:endParaRPr lang="en-US" dirty="0"/>
          </a:p>
        </p:txBody>
      </p:sp>
    </p:spTree>
    <p:extLst>
      <p:ext uri="{BB962C8B-B14F-4D97-AF65-F5344CB8AC3E}">
        <p14:creationId xmlns:p14="http://schemas.microsoft.com/office/powerpoint/2010/main" val="239466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olo 5"/>
          <p:cNvSpPr>
            <a:spLocks noGrp="1"/>
          </p:cNvSpPr>
          <p:nvPr>
            <p:ph type="title"/>
          </p:nvPr>
        </p:nvSpPr>
        <p:spPr/>
        <p:txBody>
          <a:bodyPr rtlCol="0"/>
          <a:lstStyle/>
          <a:p>
            <a:pPr rtl="0"/>
            <a:r>
              <a:rPr lang="it-IT" smtClean="0"/>
              <a:t>Fare clic per modificare lo stile del titolo</a:t>
            </a:r>
            <a:endParaRPr lang="en-US" dirty="0"/>
          </a:p>
        </p:txBody>
      </p:sp>
      <p:sp>
        <p:nvSpPr>
          <p:cNvPr id="2" name="Segnaposto data 1"/>
          <p:cNvSpPr>
            <a:spLocks noGrp="1"/>
          </p:cNvSpPr>
          <p:nvPr>
            <p:ph type="dt" sz="half" idx="10"/>
          </p:nvPr>
        </p:nvSpPr>
        <p:spPr/>
        <p:txBody>
          <a:bodyPr rtlCol="0"/>
          <a:lstStyle/>
          <a:p>
            <a:pPr rtl="0"/>
            <a:fld id="{3980C02B-2784-4DFE-8159-8C4331A254D9}" type="datetime1">
              <a:rPr lang="it-IT" smtClean="0"/>
              <a:t>11/12/2023</a:t>
            </a:fld>
            <a:endParaRPr lang="en-US" dirty="0"/>
          </a:p>
        </p:txBody>
      </p:sp>
      <p:sp>
        <p:nvSpPr>
          <p:cNvPr id="7" name="Segnaposto piè di pagina 6"/>
          <p:cNvSpPr>
            <a:spLocks noGrp="1"/>
          </p:cNvSpPr>
          <p:nvPr>
            <p:ph type="ftr" sz="quarter" idx="11"/>
          </p:nvPr>
        </p:nvSpPr>
        <p:spPr/>
        <p:txBody>
          <a:bodyPr rtlCol="0"/>
          <a:lstStyle/>
          <a:p>
            <a:pPr rtl="0"/>
            <a:endParaRPr lang="en-US" dirty="0"/>
          </a:p>
        </p:txBody>
      </p:sp>
      <p:sp>
        <p:nvSpPr>
          <p:cNvPr id="8" name="Segnaposto numero diapositiva 7"/>
          <p:cNvSpPr>
            <a:spLocks noGrp="1"/>
          </p:cNvSpPr>
          <p:nvPr>
            <p:ph type="sldNum" sz="quarter" idx="12"/>
          </p:nvPr>
        </p:nvSpPr>
        <p:spPr/>
        <p:txBody>
          <a:bodyPr rtlCol="0"/>
          <a:lstStyle/>
          <a:p>
            <a:pPr rtl="0"/>
            <a:fld id="{4FAB73BC-B049-4115-A692-8D63A059BFB8}" type="slidenum">
              <a:rPr lang="en-US" smtClean="0"/>
              <a:pPr rtl="0"/>
              <a:t>‹N›</a:t>
            </a:fld>
            <a:endParaRPr lang="en-US" dirty="0"/>
          </a:p>
        </p:txBody>
      </p:sp>
    </p:spTree>
    <p:extLst>
      <p:ext uri="{BB962C8B-B14F-4D97-AF65-F5344CB8AC3E}">
        <p14:creationId xmlns:p14="http://schemas.microsoft.com/office/powerpoint/2010/main" val="6320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5" name="Segnaposto data 4"/>
          <p:cNvSpPr>
            <a:spLocks noGrp="1"/>
          </p:cNvSpPr>
          <p:nvPr>
            <p:ph type="dt" sz="half" idx="10"/>
          </p:nvPr>
        </p:nvSpPr>
        <p:spPr/>
        <p:txBody>
          <a:bodyPr rtlCol="0"/>
          <a:lstStyle/>
          <a:p>
            <a:pPr rtl="0"/>
            <a:fld id="{441946AF-7A0B-4FC6-883A-FD670389B048}" type="datetime1">
              <a:rPr lang="it-IT" smtClean="0"/>
              <a:t>11/12/2023</a:t>
            </a:fld>
            <a:endParaRPr lang="en-US" dirty="0"/>
          </a:p>
        </p:txBody>
      </p:sp>
      <p:sp>
        <p:nvSpPr>
          <p:cNvPr id="6" name="Segnaposto piè di pagina 5"/>
          <p:cNvSpPr>
            <a:spLocks noGrp="1"/>
          </p:cNvSpPr>
          <p:nvPr>
            <p:ph type="ftr" sz="quarter" idx="11"/>
          </p:nvPr>
        </p:nvSpPr>
        <p:spPr/>
        <p:txBody>
          <a:bodyPr rtlCol="0"/>
          <a:lstStyle/>
          <a:p>
            <a:pPr rtl="0"/>
            <a:endParaRPr lang="en-US" dirty="0"/>
          </a:p>
        </p:txBody>
      </p:sp>
      <p:sp>
        <p:nvSpPr>
          <p:cNvPr id="7" name="Segnaposto numero diapositiva 6"/>
          <p:cNvSpPr>
            <a:spLocks noGrp="1"/>
          </p:cNvSpPr>
          <p:nvPr>
            <p:ph type="sldNum" sz="quarter" idx="12"/>
          </p:nvPr>
        </p:nvSpPr>
        <p:spPr/>
        <p:txBody>
          <a:bodyPr rtlCol="0"/>
          <a:lstStyle/>
          <a:p>
            <a:pPr rtl="0"/>
            <a:fld id="{4FAB73BC-B049-4115-A692-8D63A059BFB8}" type="slidenum">
              <a:rPr lang="en-US" smtClean="0"/>
              <a:pPr/>
              <a:t>‹N›</a:t>
            </a:fld>
            <a:endParaRPr lang="en-US" dirty="0"/>
          </a:p>
        </p:txBody>
      </p:sp>
    </p:spTree>
    <p:extLst>
      <p:ext uri="{BB962C8B-B14F-4D97-AF65-F5344CB8AC3E}">
        <p14:creationId xmlns:p14="http://schemas.microsoft.com/office/powerpoint/2010/main" val="21649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56032" y="1143000"/>
            <a:ext cx="2834640" cy="2377440"/>
          </a:xfrm>
        </p:spPr>
        <p:txBody>
          <a:bodyPr rtlCol="0" anchor="b">
            <a:normAutofit/>
          </a:bodyPr>
          <a:lstStyle>
            <a:lvl1pPr>
              <a:defRPr sz="3200" b="0" baseline="0"/>
            </a:lvl1pPr>
          </a:lstStyle>
          <a:p>
            <a:pPr rtl="0"/>
            <a:r>
              <a:rPr lang="it-IT" smtClean="0"/>
              <a:t>Fare clic per modificare lo stile del titolo</a:t>
            </a:r>
            <a:endParaRPr lang="en-US" dirty="0"/>
          </a:p>
        </p:txBody>
      </p:sp>
      <p:sp>
        <p:nvSpPr>
          <p:cNvPr id="3" name="Segnaposto contenuto 2"/>
          <p:cNvSpPr>
            <a:spLocks noGrp="1"/>
          </p:cNvSpPr>
          <p:nvPr>
            <p:ph idx="1"/>
          </p:nvPr>
        </p:nvSpPr>
        <p:spPr>
          <a:xfrm>
            <a:off x="3906981"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smtClean="0"/>
              <a:t>Fare clic per modificare stili del testo dello schema</a:t>
            </a:r>
          </a:p>
          <a:p>
            <a:pPr lvl="1" rtl="0"/>
            <a:r>
              <a:rPr lang="it-IT" smtClean="0"/>
              <a:t>Secondo livello</a:t>
            </a:r>
          </a:p>
          <a:p>
            <a:pPr lvl="2" rtl="0"/>
            <a:r>
              <a:rPr lang="it-IT" smtClean="0"/>
              <a:t>Terzo livello</a:t>
            </a:r>
          </a:p>
          <a:p>
            <a:pPr lvl="3" rtl="0"/>
            <a:r>
              <a:rPr lang="it-IT" smtClean="0"/>
              <a:t>Quarto livello</a:t>
            </a:r>
          </a:p>
          <a:p>
            <a:pPr lvl="4" rtl="0"/>
            <a:r>
              <a:rPr lang="it-IT" smtClean="0"/>
              <a:t>Quinto livello</a:t>
            </a:r>
            <a:endParaRPr lang="en-US" dirty="0"/>
          </a:p>
        </p:txBody>
      </p:sp>
      <p:sp>
        <p:nvSpPr>
          <p:cNvPr id="4" name="Segnaposto testo 3"/>
          <p:cNvSpPr>
            <a:spLocks noGrp="1"/>
          </p:cNvSpPr>
          <p:nvPr>
            <p:ph type="body" sz="half" idx="2"/>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smtClean="0"/>
              <a:t>Fare clic per modificare stili del testo dello schema</a:t>
            </a:r>
          </a:p>
        </p:txBody>
      </p:sp>
      <p:sp>
        <p:nvSpPr>
          <p:cNvPr id="8" name="Segnaposto data 7"/>
          <p:cNvSpPr>
            <a:spLocks noGrp="1"/>
          </p:cNvSpPr>
          <p:nvPr>
            <p:ph type="dt" sz="half" idx="10"/>
          </p:nvPr>
        </p:nvSpPr>
        <p:spPr/>
        <p:txBody>
          <a:bodyPr rtlCol="0"/>
          <a:lstStyle/>
          <a:p>
            <a:pPr rtl="0"/>
            <a:fld id="{5056FF9D-AB9F-41D3-9657-D508D4C11080}" type="datetime1">
              <a:rPr lang="it-IT" smtClean="0"/>
              <a:t>11/12/2023</a:t>
            </a:fld>
            <a:endParaRPr lang="en-US" dirty="0"/>
          </a:p>
        </p:txBody>
      </p:sp>
      <p:sp>
        <p:nvSpPr>
          <p:cNvPr id="9" name="Segnaposto piè di pagina 8"/>
          <p:cNvSpPr>
            <a:spLocks noGrp="1"/>
          </p:cNvSpPr>
          <p:nvPr>
            <p:ph type="ftr" sz="quarter" idx="11"/>
          </p:nvPr>
        </p:nvSpPr>
        <p:spPr/>
        <p:txBody>
          <a:bodyPr rtlCol="0"/>
          <a:lstStyle/>
          <a:p>
            <a:pPr rtl="0"/>
            <a:endParaRPr lang="en-US" dirty="0"/>
          </a:p>
        </p:txBody>
      </p:sp>
      <p:sp>
        <p:nvSpPr>
          <p:cNvPr id="10" name="Segnaposto numero diapositiva 9"/>
          <p:cNvSpPr>
            <a:spLocks noGrp="1"/>
          </p:cNvSpPr>
          <p:nvPr>
            <p:ph type="sldNum" sz="quarter" idx="12"/>
          </p:nvPr>
        </p:nvSpPr>
        <p:spPr/>
        <p:txBody>
          <a:bodyPr rtlCol="0"/>
          <a:lstStyle/>
          <a:p>
            <a:pPr rtl="0"/>
            <a:fld id="{4FAB73BC-B049-4115-A692-8D63A059BFB8}" type="slidenum">
              <a:rPr lang="en-US" smtClean="0"/>
              <a:pPr/>
              <a:t>‹N›</a:t>
            </a:fld>
            <a:endParaRPr lang="en-US" dirty="0"/>
          </a:p>
        </p:txBody>
      </p:sp>
      <p:sp>
        <p:nvSpPr>
          <p:cNvPr id="11" name="Segnaposto contenuto 2">
            <a:extLst>
              <a:ext uri="{FF2B5EF4-FFF2-40B4-BE49-F238E27FC236}">
                <a16:creationId xmlns:a16="http://schemas.microsoft.com/office/drawing/2014/main" xmlns="" id="{87B0DF2F-DAFD-4616-9E25-0C28D75BF306}"/>
              </a:ext>
            </a:extLst>
          </p:cNvPr>
          <p:cNvSpPr>
            <a:spLocks noGrp="1"/>
          </p:cNvSpPr>
          <p:nvPr>
            <p:ph idx="13"/>
          </p:nvPr>
        </p:nvSpPr>
        <p:spPr>
          <a:xfrm>
            <a:off x="6491805"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smtClean="0"/>
              <a:t>Fare clic per modificare stili del testo dello schema</a:t>
            </a:r>
          </a:p>
          <a:p>
            <a:pPr lvl="1" rtl="0"/>
            <a:r>
              <a:rPr lang="it-IT" smtClean="0"/>
              <a:t>Secondo livello</a:t>
            </a:r>
          </a:p>
          <a:p>
            <a:pPr lvl="2" rtl="0"/>
            <a:r>
              <a:rPr lang="it-IT" smtClean="0"/>
              <a:t>Terzo livello</a:t>
            </a:r>
          </a:p>
          <a:p>
            <a:pPr lvl="3" rtl="0"/>
            <a:r>
              <a:rPr lang="it-IT" smtClean="0"/>
              <a:t>Quarto livello</a:t>
            </a:r>
          </a:p>
          <a:p>
            <a:pPr lvl="4" rtl="0"/>
            <a:r>
              <a:rPr lang="it-IT" smtClean="0"/>
              <a:t>Quinto livello</a:t>
            </a:r>
            <a:endParaRPr lang="en-US" dirty="0"/>
          </a:p>
        </p:txBody>
      </p:sp>
      <p:sp>
        <p:nvSpPr>
          <p:cNvPr id="12" name="Segnaposto contenuto 2">
            <a:extLst>
              <a:ext uri="{FF2B5EF4-FFF2-40B4-BE49-F238E27FC236}">
                <a16:creationId xmlns:a16="http://schemas.microsoft.com/office/drawing/2014/main" xmlns="" id="{336DA0F9-D851-437C-A45B-EC125A3D3DB3}"/>
              </a:ext>
            </a:extLst>
          </p:cNvPr>
          <p:cNvSpPr>
            <a:spLocks noGrp="1"/>
          </p:cNvSpPr>
          <p:nvPr>
            <p:ph idx="14"/>
          </p:nvPr>
        </p:nvSpPr>
        <p:spPr>
          <a:xfrm>
            <a:off x="9076629"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smtClean="0"/>
              <a:t>Fare clic per modificare stili del testo dello schema</a:t>
            </a:r>
          </a:p>
          <a:p>
            <a:pPr lvl="1" rtl="0"/>
            <a:r>
              <a:rPr lang="it-IT" smtClean="0"/>
              <a:t>Secondo livello</a:t>
            </a:r>
          </a:p>
          <a:p>
            <a:pPr lvl="2" rtl="0"/>
            <a:r>
              <a:rPr lang="it-IT" smtClean="0"/>
              <a:t>Terzo livello</a:t>
            </a:r>
          </a:p>
          <a:p>
            <a:pPr lvl="3" rtl="0"/>
            <a:r>
              <a:rPr lang="it-IT" smtClean="0"/>
              <a:t>Quarto livello</a:t>
            </a:r>
          </a:p>
          <a:p>
            <a:pPr lvl="4" rtl="0"/>
            <a:r>
              <a:rPr lang="it-IT" smtClean="0"/>
              <a:t>Quinto livello</a:t>
            </a:r>
            <a:endParaRPr lang="en-US" dirty="0"/>
          </a:p>
        </p:txBody>
      </p:sp>
      <p:sp>
        <p:nvSpPr>
          <p:cNvPr id="6" name="Segnaposto testo 5">
            <a:extLst>
              <a:ext uri="{FF2B5EF4-FFF2-40B4-BE49-F238E27FC236}">
                <a16:creationId xmlns:a16="http://schemas.microsoft.com/office/drawing/2014/main" xmlns="" id="{0FF0BA98-3AB4-4D88-B1C2-6279BCACFAD9}"/>
              </a:ext>
            </a:extLst>
          </p:cNvPr>
          <p:cNvSpPr>
            <a:spLocks noGrp="1"/>
          </p:cNvSpPr>
          <p:nvPr>
            <p:ph type="body" sz="quarter" idx="15"/>
          </p:nvPr>
        </p:nvSpPr>
        <p:spPr>
          <a:xfrm>
            <a:off x="3887792" y="3971924"/>
            <a:ext cx="2477419" cy="803275"/>
          </a:xfrm>
        </p:spPr>
        <p:txBody>
          <a:bodyPr rtlCol="0"/>
          <a:lstStyle>
            <a:lvl1pPr marL="0" indent="0">
              <a:buNone/>
              <a:defRPr/>
            </a:lvl1pPr>
          </a:lstStyle>
          <a:p>
            <a:pPr lvl="0" rtl="0"/>
            <a:r>
              <a:rPr lang="it-IT" smtClean="0"/>
              <a:t>Fare clic per modificare stili del testo dello schema</a:t>
            </a:r>
          </a:p>
        </p:txBody>
      </p:sp>
      <p:sp>
        <p:nvSpPr>
          <p:cNvPr id="13" name="Segnaposto testo 5">
            <a:extLst>
              <a:ext uri="{FF2B5EF4-FFF2-40B4-BE49-F238E27FC236}">
                <a16:creationId xmlns:a16="http://schemas.microsoft.com/office/drawing/2014/main" xmlns="" id="{D9DEF72B-B924-4A0D-8C83-3B370632C0D3}"/>
              </a:ext>
            </a:extLst>
          </p:cNvPr>
          <p:cNvSpPr>
            <a:spLocks noGrp="1"/>
          </p:cNvSpPr>
          <p:nvPr>
            <p:ph type="body" sz="quarter" idx="16"/>
          </p:nvPr>
        </p:nvSpPr>
        <p:spPr>
          <a:xfrm>
            <a:off x="6472616" y="3971925"/>
            <a:ext cx="2477419" cy="803275"/>
          </a:xfrm>
        </p:spPr>
        <p:txBody>
          <a:bodyPr rtlCol="0"/>
          <a:lstStyle>
            <a:lvl1pPr marL="0" indent="0">
              <a:buNone/>
              <a:defRPr/>
            </a:lvl1pPr>
          </a:lstStyle>
          <a:p>
            <a:pPr lvl="0" rtl="0"/>
            <a:r>
              <a:rPr lang="it-IT" smtClean="0"/>
              <a:t>Fare clic per modificare stili del testo dello schema</a:t>
            </a:r>
          </a:p>
        </p:txBody>
      </p:sp>
      <p:sp>
        <p:nvSpPr>
          <p:cNvPr id="14" name="Segnaposto testo 5">
            <a:extLst>
              <a:ext uri="{FF2B5EF4-FFF2-40B4-BE49-F238E27FC236}">
                <a16:creationId xmlns:a16="http://schemas.microsoft.com/office/drawing/2014/main" xmlns="" id="{E9D30C54-E9E8-4300-8DA4-352DB3A71A4F}"/>
              </a:ext>
            </a:extLst>
          </p:cNvPr>
          <p:cNvSpPr>
            <a:spLocks noGrp="1"/>
          </p:cNvSpPr>
          <p:nvPr>
            <p:ph type="body" sz="quarter" idx="17"/>
          </p:nvPr>
        </p:nvSpPr>
        <p:spPr>
          <a:xfrm>
            <a:off x="9070240" y="3971924"/>
            <a:ext cx="2458230" cy="803275"/>
          </a:xfrm>
        </p:spPr>
        <p:txBody>
          <a:bodyPr rtlCol="0"/>
          <a:lstStyle>
            <a:lvl1pPr marL="0" indent="0">
              <a:buNone/>
              <a:defRPr/>
            </a:lvl1pPr>
          </a:lstStyle>
          <a:p>
            <a:pPr lvl="0" rtl="0"/>
            <a:r>
              <a:rPr lang="it-IT" smtClean="0"/>
              <a:t>Fare clic per modificare stili del testo dello schema</a:t>
            </a:r>
          </a:p>
        </p:txBody>
      </p:sp>
    </p:spTree>
    <p:extLst>
      <p:ext uri="{BB962C8B-B14F-4D97-AF65-F5344CB8AC3E}">
        <p14:creationId xmlns:p14="http://schemas.microsoft.com/office/powerpoint/2010/main" val="20750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56032" y="1143000"/>
            <a:ext cx="2834640" cy="2377440"/>
          </a:xfrm>
        </p:spPr>
        <p:txBody>
          <a:bodyPr rtlCol="0" anchor="b">
            <a:normAutofit/>
          </a:bodyPr>
          <a:lstStyle>
            <a:lvl1pPr>
              <a:defRPr sz="3200" b="0"/>
            </a:lvl1pPr>
          </a:lstStyle>
          <a:p>
            <a:pPr rtl="0"/>
            <a:r>
              <a:rPr lang="it-IT" smtClean="0"/>
              <a:t>Fare clic per modificare lo stile del titolo</a:t>
            </a:r>
            <a:endParaRPr lang="en-US" dirty="0"/>
          </a:p>
        </p:txBody>
      </p:sp>
      <p:sp>
        <p:nvSpPr>
          <p:cNvPr id="3" name="Segnaposto immagine 2"/>
          <p:cNvSpPr>
            <a:spLocks noGrp="1" noChangeAspect="1"/>
          </p:cNvSpPr>
          <p:nvPr>
            <p:ph type="pic" idx="1"/>
          </p:nvPr>
        </p:nvSpPr>
        <p:spPr>
          <a:xfrm>
            <a:off x="3570644" y="767419"/>
            <a:ext cx="8115230" cy="5330952"/>
          </a:xfrm>
          <a:solidFill>
            <a:schemeClr val="bg1">
              <a:lumMod val="75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smtClean="0"/>
              <a:t>Fare clic sull'icona per inserire un'immagine</a:t>
            </a:r>
            <a:endParaRPr lang="en-US" dirty="0"/>
          </a:p>
        </p:txBody>
      </p:sp>
      <p:sp>
        <p:nvSpPr>
          <p:cNvPr id="4" name="Segnaposto testo 3"/>
          <p:cNvSpPr>
            <a:spLocks noGrp="1"/>
          </p:cNvSpPr>
          <p:nvPr>
            <p:ph type="body" sz="half" idx="2"/>
          </p:nvPr>
        </p:nvSpPr>
        <p:spPr>
          <a:xfrm>
            <a:off x="256032" y="3493008"/>
            <a:ext cx="2834640" cy="2322576"/>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smtClean="0"/>
              <a:t>Fare clic per modificare stili del testo dello schema</a:t>
            </a:r>
          </a:p>
        </p:txBody>
      </p:sp>
      <p:sp>
        <p:nvSpPr>
          <p:cNvPr id="8" name="Segnaposto data 7"/>
          <p:cNvSpPr>
            <a:spLocks noGrp="1"/>
          </p:cNvSpPr>
          <p:nvPr>
            <p:ph type="dt" sz="half" idx="10"/>
          </p:nvPr>
        </p:nvSpPr>
        <p:spPr/>
        <p:txBody>
          <a:bodyPr rtlCol="0"/>
          <a:lstStyle/>
          <a:p>
            <a:pPr rtl="0"/>
            <a:fld id="{96200957-CD5F-4DE4-96C3-6DBBC5BFD2B1}" type="datetime1">
              <a:rPr lang="it-IT" smtClean="0"/>
              <a:t>11/12/2023</a:t>
            </a:fld>
            <a:endParaRPr lang="en-US" dirty="0"/>
          </a:p>
        </p:txBody>
      </p:sp>
      <p:sp>
        <p:nvSpPr>
          <p:cNvPr id="9" name="Segnaposto piè di pagina 8"/>
          <p:cNvSpPr>
            <a:spLocks noGrp="1"/>
          </p:cNvSpPr>
          <p:nvPr>
            <p:ph type="ftr" sz="quarter" idx="11"/>
          </p:nvPr>
        </p:nvSpPr>
        <p:spPr>
          <a:xfrm>
            <a:off x="3499101" y="6356350"/>
            <a:ext cx="5911517" cy="365125"/>
          </a:xfrm>
        </p:spPr>
        <p:txBody>
          <a:bodyPr rtlCol="0"/>
          <a:lstStyle/>
          <a:p>
            <a:pPr rtl="0"/>
            <a:endParaRPr lang="en-US" dirty="0"/>
          </a:p>
        </p:txBody>
      </p:sp>
      <p:sp>
        <p:nvSpPr>
          <p:cNvPr id="10" name="Segnaposto numero diapositiva 9"/>
          <p:cNvSpPr>
            <a:spLocks noGrp="1"/>
          </p:cNvSpPr>
          <p:nvPr>
            <p:ph type="sldNum" sz="quarter" idx="12"/>
          </p:nvPr>
        </p:nvSpPr>
        <p:spPr/>
        <p:txBody>
          <a:bodyPr rtlCol="0"/>
          <a:lstStyle/>
          <a:p>
            <a:pPr rtl="0"/>
            <a:fld id="{4FAB73BC-B049-4115-A692-8D63A059BFB8}" type="slidenum">
              <a:rPr lang="en-US" smtClean="0"/>
              <a:pPr/>
              <a:t>‹N›</a:t>
            </a:fld>
            <a:endParaRPr lang="en-US" dirty="0"/>
          </a:p>
        </p:txBody>
      </p:sp>
    </p:spTree>
    <p:extLst>
      <p:ext uri="{BB962C8B-B14F-4D97-AF65-F5344CB8AC3E}">
        <p14:creationId xmlns:p14="http://schemas.microsoft.com/office/powerpoint/2010/main" val="30594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7" name="Rettangolo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titolo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pPr rtl="0"/>
            <a:r>
              <a:rPr lang="it"/>
              <a:t>Fare clic per modificare lo stile del titolo</a:t>
            </a:r>
            <a:endParaRPr lang="en-US" dirty="0"/>
          </a:p>
        </p:txBody>
      </p:sp>
      <p:sp>
        <p:nvSpPr>
          <p:cNvPr id="38" name="Rettangolo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testo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rtl="0"/>
            <a:r>
              <a:rPr lang="it"/>
              <a:t>Modifica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E37AD844-4346-46AE-A3E3-3C3B92AAEEE6}" type="datetime1">
              <a:rPr lang="it-IT" smtClean="0"/>
              <a:t>11/12/2023</a:t>
            </a:fld>
            <a:endParaRPr lang="en-US" dirty="0"/>
          </a:p>
        </p:txBody>
      </p:sp>
      <p:sp>
        <p:nvSpPr>
          <p:cNvPr id="5" name="Segnaposto piè di pagina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n-US" dirty="0"/>
          </a:p>
        </p:txBody>
      </p:sp>
      <p:sp>
        <p:nvSpPr>
          <p:cNvPr id="6" name="Segnaposto numero diapositiva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4FAB73BC-B049-4115-A692-8D63A059BFB8}" type="slidenum">
              <a:rPr lang="en-US" smtClean="0"/>
              <a:pPr rtl="0"/>
              <a:t>‹N›</a:t>
            </a:fld>
            <a:endParaRPr lang="en-US" dirty="0"/>
          </a:p>
        </p:txBody>
      </p:sp>
    </p:spTree>
    <p:extLst>
      <p:ext uri="{BB962C8B-B14F-4D97-AF65-F5344CB8AC3E}">
        <p14:creationId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xmlns="" id="{8869841E-71E7-4F51-8E6F-5E8A5E3756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2" name="Rettangolo 11">
            <a:extLst>
              <a:ext uri="{FF2B5EF4-FFF2-40B4-BE49-F238E27FC236}">
                <a16:creationId xmlns:a16="http://schemas.microsoft.com/office/drawing/2014/main" xmlns="" id="{594B067E-A161-4B29-A8FA-FEEB194495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761999"/>
            <a:ext cx="4642228" cy="5334001"/>
          </a:xfrm>
          <a:prstGeom prst="rect">
            <a:avLst/>
          </a:prstGeom>
          <a:solidFill>
            <a:srgbClr val="542BA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xmlns="" id="{7D6CA50C-1A88-4B3F-A34F-FE199F4205A2}"/>
              </a:ext>
            </a:extLst>
          </p:cNvPr>
          <p:cNvSpPr>
            <a:spLocks noGrp="1"/>
          </p:cNvSpPr>
          <p:nvPr>
            <p:ph type="ctrTitle"/>
          </p:nvPr>
        </p:nvSpPr>
        <p:spPr>
          <a:xfrm>
            <a:off x="0" y="1298448"/>
            <a:ext cx="4328537" cy="3255264"/>
          </a:xfrm>
        </p:spPr>
        <p:txBody>
          <a:bodyPr rtlCol="0">
            <a:noAutofit/>
          </a:bodyPr>
          <a:lstStyle/>
          <a:p>
            <a:pPr algn="ctr" rtl="0"/>
            <a:r>
              <a:rPr lang="it" sz="4800" dirty="0" smtClean="0">
                <a:solidFill>
                  <a:schemeClr val="tx1">
                    <a:lumMod val="25000"/>
                    <a:lumOff val="75000"/>
                  </a:schemeClr>
                </a:solidFill>
                <a:latin typeface="Impact" panose="020B0806030902050204" pitchFamily="34" charset="0"/>
              </a:rPr>
              <a:t>REPRODUCTION OF BRAIN DYNAMICS BY BOOLEAN NETWORKS.</a:t>
            </a:r>
            <a:endParaRPr lang="it" sz="4800" dirty="0">
              <a:solidFill>
                <a:schemeClr val="tx1">
                  <a:lumMod val="25000"/>
                  <a:lumOff val="75000"/>
                </a:schemeClr>
              </a:solidFill>
              <a:latin typeface="Impact" panose="020B0806030902050204" pitchFamily="34" charset="0"/>
            </a:endParaRPr>
          </a:p>
        </p:txBody>
      </p:sp>
      <p:sp>
        <p:nvSpPr>
          <p:cNvPr id="3" name="Sottotitolo 2">
            <a:extLst>
              <a:ext uri="{FF2B5EF4-FFF2-40B4-BE49-F238E27FC236}">
                <a16:creationId xmlns:a16="http://schemas.microsoft.com/office/drawing/2014/main" xmlns="" id="{C9CC2D51-705E-403A-AC0E-9157DC5513A8}"/>
              </a:ext>
            </a:extLst>
          </p:cNvPr>
          <p:cNvSpPr>
            <a:spLocks noGrp="1"/>
          </p:cNvSpPr>
          <p:nvPr>
            <p:ph type="subTitle" idx="1"/>
          </p:nvPr>
        </p:nvSpPr>
        <p:spPr>
          <a:xfrm>
            <a:off x="0" y="4670246"/>
            <a:ext cx="4328537" cy="914400"/>
          </a:xfrm>
        </p:spPr>
        <p:txBody>
          <a:bodyPr rtlCol="0">
            <a:noAutofit/>
          </a:bodyPr>
          <a:lstStyle/>
          <a:p>
            <a:pPr algn="ctr" rtl="0"/>
            <a:r>
              <a:rPr lang="en-US" sz="2400" dirty="0" smtClean="0">
                <a:solidFill>
                  <a:schemeClr val="tx1">
                    <a:lumMod val="25000"/>
                    <a:lumOff val="75000"/>
                  </a:schemeClr>
                </a:solidFill>
              </a:rPr>
              <a:t>Candidate: </a:t>
            </a:r>
            <a:r>
              <a:rPr lang="en-US" sz="2400" b="1" dirty="0" smtClean="0">
                <a:solidFill>
                  <a:schemeClr val="tx1">
                    <a:lumMod val="25000"/>
                    <a:lumOff val="75000"/>
                  </a:schemeClr>
                </a:solidFill>
              </a:rPr>
              <a:t>Gaia De Martino</a:t>
            </a:r>
            <a:r>
              <a:rPr lang="en-US" sz="2400" dirty="0" smtClean="0">
                <a:solidFill>
                  <a:schemeClr val="tx1">
                    <a:lumMod val="25000"/>
                    <a:lumOff val="75000"/>
                  </a:schemeClr>
                </a:solidFill>
              </a:rPr>
              <a:t>.</a:t>
            </a:r>
          </a:p>
          <a:p>
            <a:pPr algn="ctr" rtl="0"/>
            <a:r>
              <a:rPr lang="en-US" sz="2400" dirty="0" smtClean="0">
                <a:solidFill>
                  <a:schemeClr val="tx1">
                    <a:lumMod val="25000"/>
                    <a:lumOff val="75000"/>
                  </a:schemeClr>
                </a:solidFill>
              </a:rPr>
              <a:t>Supervisor: </a:t>
            </a:r>
            <a:r>
              <a:rPr lang="en-US" sz="2400" b="1" dirty="0" smtClean="0">
                <a:solidFill>
                  <a:schemeClr val="tx1">
                    <a:lumMod val="25000"/>
                    <a:lumOff val="75000"/>
                  </a:schemeClr>
                </a:solidFill>
              </a:rPr>
              <a:t>Giuseppe </a:t>
            </a:r>
            <a:r>
              <a:rPr lang="en-US" sz="2400" b="1" dirty="0" err="1" smtClean="0">
                <a:solidFill>
                  <a:schemeClr val="tx1">
                    <a:lumMod val="25000"/>
                    <a:lumOff val="75000"/>
                  </a:schemeClr>
                </a:solidFill>
              </a:rPr>
              <a:t>Alì</a:t>
            </a:r>
            <a:r>
              <a:rPr lang="en-US" sz="2400" dirty="0" smtClean="0">
                <a:solidFill>
                  <a:schemeClr val="tx1">
                    <a:lumMod val="25000"/>
                    <a:lumOff val="75000"/>
                  </a:schemeClr>
                </a:solidFill>
              </a:rPr>
              <a:t>.</a:t>
            </a:r>
            <a:endParaRPr lang="en-US" sz="2400" dirty="0">
              <a:solidFill>
                <a:schemeClr val="tx1">
                  <a:lumMod val="25000"/>
                  <a:lumOff val="75000"/>
                </a:schemeClr>
              </a:solidFill>
            </a:endParaRPr>
          </a:p>
        </p:txBody>
      </p:sp>
    </p:spTree>
    <p:extLst>
      <p:ext uri="{BB962C8B-B14F-4D97-AF65-F5344CB8AC3E}">
        <p14:creationId xmlns:p14="http://schemas.microsoft.com/office/powerpoint/2010/main" val="2745828918"/>
      </p:ext>
    </p:extLst>
  </p:cSld>
  <p:clrMapOvr>
    <a:masterClrMapping/>
  </p:clrMapOvr>
  <mc:AlternateContent xmlns:mc="http://schemas.openxmlformats.org/markup-compatibility/2006" xmlns:p14="http://schemas.microsoft.com/office/powerpoint/2010/main">
    <mc:Choice Requires="p14">
      <p:transition spd="slow" p14:dur="50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anim calcmode="lin" valueType="num">
                                      <p:cBhvr>
                                        <p:cTn id="8" dur="2000" fill="hold"/>
                                        <p:tgtEl>
                                          <p:spTgt spid="12"/>
                                        </p:tgtEl>
                                        <p:attrNameLst>
                                          <p:attrName>ppt_w</p:attrName>
                                        </p:attrNameLst>
                                      </p:cBhvr>
                                      <p:tavLst>
                                        <p:tav tm="0" fmla="#ppt_w*sin(2.5*pi*$)">
                                          <p:val>
                                            <p:fltVal val="0"/>
                                          </p:val>
                                        </p:tav>
                                        <p:tav tm="100000">
                                          <p:val>
                                            <p:fltVal val="1"/>
                                          </p:val>
                                        </p:tav>
                                      </p:tavLst>
                                    </p:anim>
                                    <p:anim calcmode="lin" valueType="num">
                                      <p:cBhvr>
                                        <p:cTn id="9" dur="2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2" presetClass="entr" presetSubtype="0" fill="hold" grpId="0"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3500"/>
                            </p:stCondLst>
                            <p:childTnLst>
                              <p:par>
                                <p:cTn id="17" presetID="42" presetClass="entr" presetSubtype="0" fill="hold" grpId="0" nodeType="afterEffect">
                                  <p:stCondLst>
                                    <p:cond delay="25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l="2701" t="1039" r="2483" b="1972"/>
          <a:stretch/>
        </p:blipFill>
        <p:spPr>
          <a:xfrm>
            <a:off x="5048520" y="731521"/>
            <a:ext cx="3561008" cy="4417454"/>
          </a:xfrm>
        </p:spPr>
      </p:pic>
      <p:sp>
        <p:nvSpPr>
          <p:cNvPr id="4" name="Titolo 1"/>
          <p:cNvSpPr txBox="1">
            <a:spLocks/>
          </p:cNvSpPr>
          <p:nvPr/>
        </p:nvSpPr>
        <p:spPr>
          <a:xfrm>
            <a:off x="0" y="731521"/>
            <a:ext cx="3446585" cy="5359790"/>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SECOND STEP</a:t>
            </a:r>
            <a:endParaRPr lang="it-IT" sz="4000" dirty="0">
              <a:solidFill>
                <a:schemeClr val="bg2"/>
              </a:solidFill>
              <a:latin typeface="Impact" panose="020B0806030902050204" pitchFamily="34" charset="0"/>
            </a:endParaRPr>
          </a:p>
        </p:txBody>
      </p:sp>
      <p:sp>
        <p:nvSpPr>
          <p:cNvPr id="6" name="CasellaDiTesto 5"/>
          <p:cNvSpPr txBox="1"/>
          <p:nvPr/>
        </p:nvSpPr>
        <p:spPr>
          <a:xfrm>
            <a:off x="5048520" y="5148975"/>
            <a:ext cx="3561008" cy="369332"/>
          </a:xfrm>
          <a:prstGeom prst="rect">
            <a:avLst/>
          </a:prstGeom>
          <a:solidFill>
            <a:srgbClr val="542BA5"/>
          </a:solidFill>
        </p:spPr>
        <p:txBody>
          <a:bodyPr wrap="square" rtlCol="0">
            <a:spAutoFit/>
          </a:bodyPr>
          <a:lstStyle/>
          <a:p>
            <a:r>
              <a:rPr lang="it-IT" b="1" dirty="0">
                <a:solidFill>
                  <a:schemeClr val="bg1"/>
                </a:solidFill>
              </a:rPr>
              <a:t>a</a:t>
            </a:r>
            <a:r>
              <a:rPr lang="it-IT" b="1" dirty="0" smtClean="0">
                <a:solidFill>
                  <a:schemeClr val="bg1"/>
                </a:solidFill>
              </a:rPr>
              <a:t>=1 and b=1.</a:t>
            </a:r>
            <a:endParaRPr lang="it-IT" b="1" dirty="0">
              <a:solidFill>
                <a:schemeClr val="bg1"/>
              </a:solidFill>
            </a:endParaRPr>
          </a:p>
        </p:txBody>
      </p:sp>
    </p:spTree>
    <p:extLst>
      <p:ext uri="{BB962C8B-B14F-4D97-AF65-F5344CB8AC3E}">
        <p14:creationId xmlns:p14="http://schemas.microsoft.com/office/powerpoint/2010/main" val="151611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a:solidFill>
            <a:schemeClr val="bg1"/>
          </a:solidFill>
        </p:spPr>
        <p:txBody>
          <a:bodyPr/>
          <a:lstStyle/>
          <a:p>
            <a:pPr marL="0" indent="0" algn="just">
              <a:buNone/>
            </a:pPr>
            <a:r>
              <a:rPr lang="it-IT" dirty="0" err="1" smtClean="0"/>
              <a:t>As</a:t>
            </a:r>
            <a:r>
              <a:rPr lang="it-IT" dirty="0" smtClean="0"/>
              <a:t> you can </a:t>
            </a:r>
            <a:r>
              <a:rPr lang="it-IT" dirty="0" err="1" smtClean="0"/>
              <a:t>see</a:t>
            </a:r>
            <a:r>
              <a:rPr lang="it-IT" dirty="0" smtClean="0"/>
              <a:t> in the </a:t>
            </a:r>
            <a:r>
              <a:rPr lang="it-IT" dirty="0" err="1" smtClean="0"/>
              <a:t>previous</a:t>
            </a:r>
            <a:r>
              <a:rPr lang="it-IT" dirty="0" smtClean="0"/>
              <a:t> </a:t>
            </a:r>
            <a:r>
              <a:rPr lang="it-IT" dirty="0" err="1" smtClean="0"/>
              <a:t>picture</a:t>
            </a:r>
            <a:r>
              <a:rPr lang="it-IT" dirty="0" smtClean="0"/>
              <a:t>, the </a:t>
            </a:r>
            <a:r>
              <a:rPr lang="it-IT" dirty="0" err="1" smtClean="0"/>
              <a:t>behaviour</a:t>
            </a:r>
            <a:r>
              <a:rPr lang="it-IT" dirty="0" smtClean="0"/>
              <a:t> of the </a:t>
            </a:r>
            <a:r>
              <a:rPr lang="it-IT" dirty="0" err="1" smtClean="0"/>
              <a:t>system</a:t>
            </a:r>
            <a:r>
              <a:rPr lang="it-IT" dirty="0" smtClean="0"/>
              <a:t> </a:t>
            </a:r>
            <a:r>
              <a:rPr lang="it-IT" dirty="0" err="1" smtClean="0"/>
              <a:t>starts</a:t>
            </a:r>
            <a:r>
              <a:rPr lang="it-IT" dirty="0"/>
              <a:t> </a:t>
            </a:r>
            <a:r>
              <a:rPr lang="it-IT" dirty="0" smtClean="0"/>
              <a:t>in a </a:t>
            </a:r>
            <a:r>
              <a:rPr lang="it-IT" dirty="0" err="1" smtClean="0"/>
              <a:t>chaotic</a:t>
            </a:r>
            <a:r>
              <a:rPr lang="it-IT" dirty="0" smtClean="0"/>
              <a:t> way and it </a:t>
            </a:r>
            <a:r>
              <a:rPr lang="it-IT" dirty="0" err="1" smtClean="0"/>
              <a:t>ends</a:t>
            </a:r>
            <a:r>
              <a:rPr lang="it-IT" dirty="0" smtClean="0"/>
              <a:t> with a </a:t>
            </a:r>
            <a:r>
              <a:rPr lang="it-IT" dirty="0" err="1" smtClean="0"/>
              <a:t>stable</a:t>
            </a:r>
            <a:r>
              <a:rPr lang="it-IT" dirty="0" smtClean="0"/>
              <a:t> </a:t>
            </a:r>
            <a:r>
              <a:rPr lang="it-IT" dirty="0" err="1" smtClean="0"/>
              <a:t>configuration</a:t>
            </a:r>
            <a:r>
              <a:rPr lang="it-IT" dirty="0" smtClean="0"/>
              <a:t>. </a:t>
            </a:r>
            <a:r>
              <a:rPr lang="it-IT" dirty="0" err="1" smtClean="0"/>
              <a:t>Now</a:t>
            </a:r>
            <a:r>
              <a:rPr lang="it-IT" dirty="0" smtClean="0"/>
              <a:t> </a:t>
            </a:r>
            <a:r>
              <a:rPr lang="it-IT" dirty="0" err="1" smtClean="0"/>
              <a:t>it’s</a:t>
            </a:r>
            <a:r>
              <a:rPr lang="it-IT" dirty="0" smtClean="0"/>
              <a:t> </a:t>
            </a:r>
            <a:r>
              <a:rPr lang="it-IT" dirty="0" err="1" smtClean="0"/>
              <a:t>possible</a:t>
            </a:r>
            <a:r>
              <a:rPr lang="it-IT" dirty="0" smtClean="0"/>
              <a:t> to do the </a:t>
            </a:r>
            <a:r>
              <a:rPr lang="it-IT" dirty="0" err="1" smtClean="0"/>
              <a:t>most</a:t>
            </a:r>
            <a:r>
              <a:rPr lang="it-IT" dirty="0" smtClean="0"/>
              <a:t> </a:t>
            </a:r>
            <a:r>
              <a:rPr lang="it-IT" dirty="0" err="1" smtClean="0"/>
              <a:t>important</a:t>
            </a:r>
            <a:r>
              <a:rPr lang="it-IT" dirty="0" smtClean="0"/>
              <a:t> </a:t>
            </a:r>
            <a:r>
              <a:rPr lang="it-IT" dirty="0" err="1" smtClean="0"/>
              <a:t>thing</a:t>
            </a:r>
            <a:r>
              <a:rPr lang="it-IT" dirty="0" smtClean="0"/>
              <a:t> of the </a:t>
            </a:r>
            <a:r>
              <a:rPr lang="it-IT" dirty="0" err="1" smtClean="0"/>
              <a:t>whole</a:t>
            </a:r>
            <a:r>
              <a:rPr lang="it-IT" dirty="0" smtClean="0"/>
              <a:t> </a:t>
            </a:r>
            <a:r>
              <a:rPr lang="it-IT" dirty="0" err="1" smtClean="0"/>
              <a:t>simulation</a:t>
            </a:r>
            <a:r>
              <a:rPr lang="it-IT" dirty="0" smtClean="0"/>
              <a:t>: </a:t>
            </a:r>
            <a:r>
              <a:rPr lang="it-IT" b="1" dirty="0" smtClean="0"/>
              <a:t>the </a:t>
            </a:r>
            <a:r>
              <a:rPr lang="it-IT" b="1" dirty="0" err="1" smtClean="0"/>
              <a:t>extraction</a:t>
            </a:r>
            <a:r>
              <a:rPr lang="it-IT" b="1" dirty="0" smtClean="0"/>
              <a:t> of the brain </a:t>
            </a:r>
            <a:r>
              <a:rPr lang="it-IT" b="1" dirty="0" err="1" smtClean="0"/>
              <a:t>circuits</a:t>
            </a:r>
            <a:r>
              <a:rPr lang="it-IT" b="1" dirty="0" smtClean="0"/>
              <a:t> </a:t>
            </a:r>
            <a:r>
              <a:rPr lang="it-IT" dirty="0" smtClean="0"/>
              <a:t>and the </a:t>
            </a:r>
            <a:r>
              <a:rPr lang="it-IT" dirty="0" err="1" smtClean="0"/>
              <a:t>analysis</a:t>
            </a:r>
            <a:r>
              <a:rPr lang="it-IT" dirty="0" smtClean="0"/>
              <a:t> of </a:t>
            </a:r>
            <a:r>
              <a:rPr lang="it-IT" dirty="0" err="1" smtClean="0"/>
              <a:t>this</a:t>
            </a:r>
            <a:r>
              <a:rPr lang="it-IT" dirty="0" smtClean="0"/>
              <a:t> </a:t>
            </a:r>
            <a:r>
              <a:rPr lang="it-IT" dirty="0" err="1" smtClean="0"/>
              <a:t>result</a:t>
            </a:r>
            <a:r>
              <a:rPr lang="it-IT" dirty="0" smtClean="0"/>
              <a:t>. </a:t>
            </a:r>
            <a:endParaRPr lang="it-IT" dirty="0"/>
          </a:p>
        </p:txBody>
      </p:sp>
      <p:sp>
        <p:nvSpPr>
          <p:cNvPr id="4" name="Titolo 1"/>
          <p:cNvSpPr txBox="1">
            <a:spLocks/>
          </p:cNvSpPr>
          <p:nvPr/>
        </p:nvSpPr>
        <p:spPr>
          <a:xfrm>
            <a:off x="0" y="731521"/>
            <a:ext cx="3446585" cy="5359790"/>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SECOND STEP</a:t>
            </a:r>
            <a:endParaRPr lang="it-IT" sz="4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1205872697"/>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dirty="0"/>
          </a:p>
        </p:txBody>
      </p:sp>
      <p:sp>
        <p:nvSpPr>
          <p:cNvPr id="4" name="Titolo 1"/>
          <p:cNvSpPr txBox="1">
            <a:spLocks/>
          </p:cNvSpPr>
          <p:nvPr/>
        </p:nvSpPr>
        <p:spPr>
          <a:xfrm>
            <a:off x="0" y="731521"/>
            <a:ext cx="3446585" cy="5359790"/>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LAST STEP</a:t>
            </a:r>
            <a:endParaRPr lang="it-IT" sz="4000" dirty="0">
              <a:solidFill>
                <a:schemeClr val="bg2"/>
              </a:solidFill>
              <a:latin typeface="Impact" panose="020B0806030902050204" pitchFamily="34" charset="0"/>
            </a:endParaRPr>
          </a:p>
        </p:txBody>
      </p:sp>
      <p:sp>
        <p:nvSpPr>
          <p:cNvPr id="6" name="Segnaposto contenuto 5"/>
          <p:cNvSpPr>
            <a:spLocks noGrp="1"/>
          </p:cNvSpPr>
          <p:nvPr>
            <p:ph idx="1"/>
          </p:nvPr>
        </p:nvSpPr>
        <p:spPr>
          <a:solidFill>
            <a:schemeClr val="bg1"/>
          </a:solidFill>
        </p:spPr>
        <p:txBody>
          <a:bodyPr/>
          <a:lstStyle/>
          <a:p>
            <a:pPr marL="0" indent="0" algn="just">
              <a:buNone/>
            </a:pPr>
            <a:r>
              <a:rPr lang="it-IT" dirty="0" err="1" smtClean="0"/>
              <a:t>After</a:t>
            </a:r>
            <a:r>
              <a:rPr lang="it-IT" dirty="0" smtClean="0"/>
              <a:t> an </a:t>
            </a:r>
            <a:r>
              <a:rPr lang="it-IT" dirty="0" err="1" smtClean="0"/>
              <a:t>amount</a:t>
            </a:r>
            <a:r>
              <a:rPr lang="it-IT" dirty="0" smtClean="0"/>
              <a:t> of </a:t>
            </a:r>
            <a:r>
              <a:rPr lang="it-IT" dirty="0" err="1" smtClean="0"/>
              <a:t>simulations</a:t>
            </a:r>
            <a:r>
              <a:rPr lang="it-IT" dirty="0" smtClean="0"/>
              <a:t>, </a:t>
            </a:r>
            <a:r>
              <a:rPr lang="it-IT" dirty="0" err="1" smtClean="0"/>
              <a:t>we</a:t>
            </a:r>
            <a:r>
              <a:rPr lang="it-IT" dirty="0" smtClean="0"/>
              <a:t> </a:t>
            </a:r>
            <a:r>
              <a:rPr lang="it-IT" dirty="0" err="1" smtClean="0"/>
              <a:t>found</a:t>
            </a:r>
            <a:r>
              <a:rPr lang="it-IT" dirty="0" smtClean="0"/>
              <a:t> out that the </a:t>
            </a:r>
            <a:r>
              <a:rPr lang="it-IT" dirty="0" err="1" smtClean="0"/>
              <a:t>most</a:t>
            </a:r>
            <a:r>
              <a:rPr lang="it-IT" dirty="0" smtClean="0"/>
              <a:t> </a:t>
            </a:r>
            <a:r>
              <a:rPr lang="it-IT" dirty="0" err="1" smtClean="0"/>
              <a:t>interesting</a:t>
            </a:r>
            <a:r>
              <a:rPr lang="it-IT" dirty="0" smtClean="0"/>
              <a:t> </a:t>
            </a:r>
            <a:r>
              <a:rPr lang="it-IT" dirty="0" err="1" smtClean="0"/>
              <a:t>one</a:t>
            </a:r>
            <a:r>
              <a:rPr lang="it-IT" dirty="0" smtClean="0"/>
              <a:t> </a:t>
            </a:r>
            <a:r>
              <a:rPr lang="it-IT" dirty="0" err="1" smtClean="0"/>
              <a:t>has</a:t>
            </a:r>
            <a:r>
              <a:rPr lang="it-IT" dirty="0" smtClean="0"/>
              <a:t> z=0.9 and </a:t>
            </a:r>
            <a:r>
              <a:rPr lang="it-IT" dirty="0" smtClean="0"/>
              <a:t>x=0.88 </a:t>
            </a:r>
            <a:r>
              <a:rPr lang="it-IT" dirty="0" err="1" smtClean="0"/>
              <a:t>because</a:t>
            </a:r>
            <a:r>
              <a:rPr lang="it-IT" dirty="0" smtClean="0"/>
              <a:t> of </a:t>
            </a:r>
            <a:r>
              <a:rPr lang="it-IT" dirty="0" err="1" smtClean="0"/>
              <a:t>its</a:t>
            </a:r>
            <a:r>
              <a:rPr lang="it-IT" dirty="0" smtClean="0"/>
              <a:t> </a:t>
            </a:r>
            <a:r>
              <a:rPr lang="it-IT" dirty="0" err="1" smtClean="0"/>
              <a:t>behaviour</a:t>
            </a:r>
            <a:r>
              <a:rPr lang="it-IT" dirty="0" smtClean="0"/>
              <a:t>. </a:t>
            </a:r>
            <a:r>
              <a:rPr lang="it-IT" dirty="0" err="1" smtClean="0"/>
              <a:t>After</a:t>
            </a:r>
            <a:r>
              <a:rPr lang="it-IT" dirty="0" smtClean="0"/>
              <a:t> the last </a:t>
            </a:r>
            <a:r>
              <a:rPr lang="it-IT" dirty="0" err="1" smtClean="0"/>
              <a:t>step</a:t>
            </a:r>
            <a:r>
              <a:rPr lang="it-IT" dirty="0" smtClean="0"/>
              <a:t>, </a:t>
            </a:r>
            <a:r>
              <a:rPr lang="it-IT" dirty="0" err="1" smtClean="0"/>
              <a:t>only</a:t>
            </a:r>
            <a:r>
              <a:rPr lang="it-IT" dirty="0" smtClean="0"/>
              <a:t> certain </a:t>
            </a:r>
            <a:r>
              <a:rPr lang="it-IT" dirty="0" err="1" smtClean="0"/>
              <a:t>areas</a:t>
            </a:r>
            <a:r>
              <a:rPr lang="it-IT" dirty="0" smtClean="0"/>
              <a:t> </a:t>
            </a:r>
            <a:r>
              <a:rPr lang="it-IT" dirty="0" err="1" smtClean="0"/>
              <a:t>remain</a:t>
            </a:r>
            <a:r>
              <a:rPr lang="it-IT" dirty="0" smtClean="0"/>
              <a:t> on and </a:t>
            </a:r>
            <a:r>
              <a:rPr lang="it-IT" dirty="0" err="1" smtClean="0"/>
              <a:t>they</a:t>
            </a:r>
            <a:r>
              <a:rPr lang="it-IT" dirty="0" smtClean="0"/>
              <a:t> are </a:t>
            </a:r>
            <a:r>
              <a:rPr lang="it-IT" dirty="0" err="1" smtClean="0"/>
              <a:t>involved</a:t>
            </a:r>
            <a:r>
              <a:rPr lang="it-IT" dirty="0" smtClean="0"/>
              <a:t> in new brain </a:t>
            </a:r>
            <a:r>
              <a:rPr lang="it-IT" dirty="0" err="1" smtClean="0"/>
              <a:t>circuits</a:t>
            </a:r>
            <a:r>
              <a:rPr lang="it-IT" dirty="0" smtClean="0"/>
              <a:t>. The </a:t>
            </a:r>
            <a:r>
              <a:rPr lang="it-IT" dirty="0" err="1" smtClean="0"/>
              <a:t>following</a:t>
            </a:r>
            <a:r>
              <a:rPr lang="it-IT" dirty="0" smtClean="0"/>
              <a:t> </a:t>
            </a:r>
            <a:r>
              <a:rPr lang="it-IT" dirty="0" err="1" smtClean="0"/>
              <a:t>table</a:t>
            </a:r>
            <a:r>
              <a:rPr lang="it-IT" dirty="0" smtClean="0"/>
              <a:t> shows </a:t>
            </a:r>
            <a:r>
              <a:rPr lang="it-IT" dirty="0" err="1" smtClean="0"/>
              <a:t>our</a:t>
            </a:r>
            <a:r>
              <a:rPr lang="it-IT" dirty="0" smtClean="0"/>
              <a:t> </a:t>
            </a:r>
            <a:r>
              <a:rPr lang="it-IT" dirty="0" err="1" smtClean="0"/>
              <a:t>results</a:t>
            </a:r>
            <a:r>
              <a:rPr lang="it-IT" dirty="0" smtClean="0"/>
              <a:t>: </a:t>
            </a:r>
            <a:endParaRPr lang="it-IT" dirty="0"/>
          </a:p>
        </p:txBody>
      </p:sp>
    </p:spTree>
    <p:extLst>
      <p:ext uri="{BB962C8B-B14F-4D97-AF65-F5344CB8AC3E}">
        <p14:creationId xmlns:p14="http://schemas.microsoft.com/office/powerpoint/2010/main" val="3723583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4"/>
          <p:cNvPicPr>
            <a:picLocks noChangeAspect="1"/>
          </p:cNvPicPr>
          <p:nvPr/>
        </p:nvPicPr>
        <p:blipFill rotWithShape="1">
          <a:blip r:embed="rId2"/>
          <a:srcRect l="30960" t="25917" r="32117" b="12171"/>
          <a:stretch/>
        </p:blipFill>
        <p:spPr>
          <a:xfrm>
            <a:off x="3939280" y="42379"/>
            <a:ext cx="7175175" cy="6764098"/>
          </a:xfrm>
          <a:prstGeom prst="rect">
            <a:avLst/>
          </a:prstGeom>
        </p:spPr>
      </p:pic>
      <p:sp>
        <p:nvSpPr>
          <p:cNvPr id="5" name="Titolo 1"/>
          <p:cNvSpPr txBox="1">
            <a:spLocks noGrp="1"/>
          </p:cNvSpPr>
          <p:nvPr>
            <p:ph type="title"/>
          </p:nvPr>
        </p:nvSpPr>
        <p:spPr>
          <a:xfrm>
            <a:off x="0" y="745588"/>
            <a:ext cx="3460651" cy="5359789"/>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LAST STEP</a:t>
            </a:r>
            <a:endParaRPr lang="it-IT" sz="4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2445530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4" name="Titolo 1"/>
          <p:cNvSpPr txBox="1">
            <a:spLocks/>
          </p:cNvSpPr>
          <p:nvPr/>
        </p:nvSpPr>
        <p:spPr>
          <a:xfrm>
            <a:off x="0" y="745588"/>
            <a:ext cx="3460651" cy="5359789"/>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smtClean="0">
                <a:solidFill>
                  <a:schemeClr val="bg2"/>
                </a:solidFill>
                <a:latin typeface="Impact" panose="020B0806030902050204" pitchFamily="34" charset="0"/>
              </a:rPr>
              <a:t>THE ANALYSIS OF THE LAST STEP</a:t>
            </a:r>
            <a:endParaRPr lang="it-IT" sz="4000" dirty="0">
              <a:solidFill>
                <a:schemeClr val="bg2"/>
              </a:solidFill>
              <a:latin typeface="Impact" panose="020B0806030902050204" pitchFamily="34" charset="0"/>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790" y="386365"/>
            <a:ext cx="4865000" cy="5486639"/>
          </a:xfrm>
          <a:prstGeom prst="rect">
            <a:avLst/>
          </a:prstGeom>
        </p:spPr>
      </p:pic>
      <p:sp>
        <p:nvSpPr>
          <p:cNvPr id="7" name="CasellaDiTesto 6"/>
          <p:cNvSpPr txBox="1"/>
          <p:nvPr/>
        </p:nvSpPr>
        <p:spPr>
          <a:xfrm>
            <a:off x="4407790" y="5873004"/>
            <a:ext cx="4865000" cy="646331"/>
          </a:xfrm>
          <a:prstGeom prst="rect">
            <a:avLst/>
          </a:prstGeom>
          <a:solidFill>
            <a:srgbClr val="542BA5"/>
          </a:solidFill>
        </p:spPr>
        <p:txBody>
          <a:bodyPr wrap="square" rtlCol="0">
            <a:spAutoFit/>
          </a:bodyPr>
          <a:lstStyle/>
          <a:p>
            <a:pPr algn="ctr"/>
            <a:r>
              <a:rPr lang="it-IT" b="1" dirty="0" smtClean="0">
                <a:solidFill>
                  <a:schemeClr val="bg1"/>
                </a:solidFill>
              </a:rPr>
              <a:t>An </a:t>
            </a:r>
            <a:r>
              <a:rPr lang="it-IT" b="1" dirty="0" err="1" smtClean="0">
                <a:solidFill>
                  <a:schemeClr val="bg1"/>
                </a:solidFill>
              </a:rPr>
              <a:t>example</a:t>
            </a:r>
            <a:r>
              <a:rPr lang="it-IT" b="1" dirty="0" smtClean="0">
                <a:solidFill>
                  <a:schemeClr val="bg1"/>
                </a:solidFill>
              </a:rPr>
              <a:t> of the </a:t>
            </a:r>
            <a:r>
              <a:rPr lang="it-IT" b="1" dirty="0" err="1" smtClean="0">
                <a:solidFill>
                  <a:schemeClr val="bg1"/>
                </a:solidFill>
              </a:rPr>
              <a:t>graph</a:t>
            </a:r>
            <a:r>
              <a:rPr lang="it-IT" b="1" dirty="0" smtClean="0">
                <a:solidFill>
                  <a:schemeClr val="bg1"/>
                </a:solidFill>
              </a:rPr>
              <a:t> of </a:t>
            </a:r>
            <a:r>
              <a:rPr lang="it-IT" b="1" dirty="0" err="1" smtClean="0">
                <a:solidFill>
                  <a:schemeClr val="bg1"/>
                </a:solidFill>
              </a:rPr>
              <a:t>one</a:t>
            </a:r>
            <a:r>
              <a:rPr lang="it-IT" b="1" dirty="0" smtClean="0">
                <a:solidFill>
                  <a:schemeClr val="bg1"/>
                </a:solidFill>
              </a:rPr>
              <a:t> of the </a:t>
            </a:r>
            <a:r>
              <a:rPr lang="it-IT" b="1" dirty="0" err="1" smtClean="0">
                <a:solidFill>
                  <a:schemeClr val="bg1"/>
                </a:solidFill>
              </a:rPr>
              <a:t>extracted</a:t>
            </a:r>
            <a:r>
              <a:rPr lang="it-IT" b="1" dirty="0" smtClean="0">
                <a:solidFill>
                  <a:schemeClr val="bg1"/>
                </a:solidFill>
              </a:rPr>
              <a:t> </a:t>
            </a:r>
            <a:r>
              <a:rPr lang="it-IT" b="1" dirty="0" err="1" smtClean="0">
                <a:solidFill>
                  <a:schemeClr val="bg1"/>
                </a:solidFill>
              </a:rPr>
              <a:t>circuits</a:t>
            </a:r>
            <a:r>
              <a:rPr lang="it-IT" b="1" dirty="0" smtClean="0">
                <a:solidFill>
                  <a:schemeClr val="bg1"/>
                </a:solidFill>
              </a:rPr>
              <a:t>. This </a:t>
            </a:r>
            <a:r>
              <a:rPr lang="it-IT" b="1" dirty="0" err="1" smtClean="0">
                <a:solidFill>
                  <a:schemeClr val="bg1"/>
                </a:solidFill>
              </a:rPr>
              <a:t>is</a:t>
            </a:r>
            <a:r>
              <a:rPr lang="it-IT" b="1" dirty="0" smtClean="0">
                <a:solidFill>
                  <a:schemeClr val="bg1"/>
                </a:solidFill>
              </a:rPr>
              <a:t> the </a:t>
            </a:r>
            <a:r>
              <a:rPr lang="it-IT" b="1" dirty="0" err="1" smtClean="0">
                <a:solidFill>
                  <a:schemeClr val="bg1"/>
                </a:solidFill>
              </a:rPr>
              <a:t>sixth</a:t>
            </a:r>
            <a:r>
              <a:rPr lang="it-IT" b="1" dirty="0" smtClean="0">
                <a:solidFill>
                  <a:schemeClr val="bg1"/>
                </a:solidFill>
              </a:rPr>
              <a:t>.</a:t>
            </a:r>
            <a:endParaRPr lang="it-IT" b="1" dirty="0">
              <a:solidFill>
                <a:schemeClr val="bg1"/>
              </a:solidFill>
            </a:endParaRPr>
          </a:p>
        </p:txBody>
      </p:sp>
    </p:spTree>
    <p:extLst>
      <p:ext uri="{BB962C8B-B14F-4D97-AF65-F5344CB8AC3E}">
        <p14:creationId xmlns:p14="http://schemas.microsoft.com/office/powerpoint/2010/main" val="836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a:xfrm>
            <a:off x="4024013" y="864108"/>
            <a:ext cx="7315200" cy="5120640"/>
          </a:xfrm>
          <a:solidFill>
            <a:schemeClr val="bg1"/>
          </a:solidFill>
        </p:spPr>
        <p:txBody>
          <a:bodyPr>
            <a:normAutofit/>
          </a:bodyPr>
          <a:lstStyle/>
          <a:p>
            <a:endParaRPr lang="it-IT" dirty="0"/>
          </a:p>
        </p:txBody>
      </p:sp>
      <p:sp>
        <p:nvSpPr>
          <p:cNvPr id="4" name="Rettangolo 3"/>
          <p:cNvSpPr/>
          <p:nvPr/>
        </p:nvSpPr>
        <p:spPr>
          <a:xfrm>
            <a:off x="4103730" y="948182"/>
            <a:ext cx="7155766" cy="4801314"/>
          </a:xfrm>
          <a:prstGeom prst="rect">
            <a:avLst/>
          </a:prstGeom>
        </p:spPr>
        <p:txBody>
          <a:bodyPr wrap="square">
            <a:spAutoFit/>
          </a:bodyPr>
          <a:lstStyle/>
          <a:p>
            <a:pPr algn="just"/>
            <a:r>
              <a:rPr lang="en-US" b="1" dirty="0">
                <a:solidFill>
                  <a:schemeClr val="tx1">
                    <a:lumMod val="75000"/>
                    <a:lumOff val="25000"/>
                  </a:schemeClr>
                </a:solidFill>
              </a:rPr>
              <a:t>The</a:t>
            </a:r>
            <a:r>
              <a:rPr lang="en-US" dirty="0">
                <a:solidFill>
                  <a:schemeClr val="tx1">
                    <a:lumMod val="75000"/>
                    <a:lumOff val="25000"/>
                  </a:schemeClr>
                </a:solidFill>
              </a:rPr>
              <a:t> </a:t>
            </a:r>
            <a:r>
              <a:rPr lang="en-US" b="1" dirty="0">
                <a:solidFill>
                  <a:schemeClr val="tx1">
                    <a:lumMod val="75000"/>
                    <a:lumOff val="25000"/>
                  </a:schemeClr>
                </a:solidFill>
              </a:rPr>
              <a:t>first circuit </a:t>
            </a:r>
            <a:r>
              <a:rPr lang="en-US" dirty="0">
                <a:solidFill>
                  <a:schemeClr val="tx1">
                    <a:lumMod val="75000"/>
                    <a:lumOff val="25000"/>
                  </a:schemeClr>
                </a:solidFill>
              </a:rPr>
              <a:t>is made by a correlation between the </a:t>
            </a:r>
            <a:r>
              <a:rPr lang="en-US" dirty="0" err="1">
                <a:solidFill>
                  <a:schemeClr val="tx1">
                    <a:lumMod val="75000"/>
                    <a:lumOff val="25000"/>
                  </a:schemeClr>
                </a:solidFill>
              </a:rPr>
              <a:t>Broadmann</a:t>
            </a:r>
            <a:r>
              <a:rPr lang="en-US" dirty="0">
                <a:solidFill>
                  <a:schemeClr val="tx1">
                    <a:lumMod val="75000"/>
                    <a:lumOff val="25000"/>
                  </a:schemeClr>
                </a:solidFill>
              </a:rPr>
              <a:t> areas called </a:t>
            </a:r>
            <a:r>
              <a:rPr lang="en-US" b="1" dirty="0">
                <a:solidFill>
                  <a:schemeClr val="tx1">
                    <a:lumMod val="75000"/>
                    <a:lumOff val="25000"/>
                  </a:schemeClr>
                </a:solidFill>
              </a:rPr>
              <a:t>8L</a:t>
            </a:r>
            <a:r>
              <a:rPr lang="en-US" dirty="0">
                <a:solidFill>
                  <a:schemeClr val="tx1">
                    <a:lumMod val="75000"/>
                    <a:lumOff val="25000"/>
                  </a:schemeClr>
                </a:solidFill>
              </a:rPr>
              <a:t> and the </a:t>
            </a:r>
            <a:r>
              <a:rPr lang="en-US" b="1" dirty="0">
                <a:solidFill>
                  <a:schemeClr val="tx1">
                    <a:lumMod val="75000"/>
                    <a:lumOff val="25000"/>
                  </a:schemeClr>
                </a:solidFill>
              </a:rPr>
              <a:t>23R</a:t>
            </a:r>
            <a:r>
              <a:rPr lang="en-US" dirty="0">
                <a:solidFill>
                  <a:schemeClr val="tx1">
                    <a:lumMod val="75000"/>
                    <a:lumOff val="25000"/>
                  </a:schemeClr>
                </a:solidFill>
              </a:rPr>
              <a:t>. The first one has an important role in controlling visual and eye movements. The other one’s function is receive the olfactory sensory stimulus. The </a:t>
            </a:r>
            <a:r>
              <a:rPr lang="en-US" b="1" dirty="0">
                <a:solidFill>
                  <a:schemeClr val="tx1">
                    <a:lumMod val="75000"/>
                    <a:lumOff val="25000"/>
                  </a:schemeClr>
                </a:solidFill>
              </a:rPr>
              <a:t>second circuit </a:t>
            </a:r>
            <a:r>
              <a:rPr lang="en-US" dirty="0">
                <a:solidFill>
                  <a:schemeClr val="tx1">
                    <a:lumMod val="75000"/>
                    <a:lumOff val="25000"/>
                  </a:schemeClr>
                </a:solidFill>
              </a:rPr>
              <a:t>is made by 19L and 42R and the functions of these areas are the following: </a:t>
            </a:r>
          </a:p>
          <a:p>
            <a:pPr algn="just"/>
            <a:r>
              <a:rPr lang="en-US" dirty="0">
                <a:solidFill>
                  <a:schemeClr val="tx1">
                    <a:lumMod val="75000"/>
                    <a:lumOff val="25000"/>
                  </a:schemeClr>
                </a:solidFill>
              </a:rPr>
              <a:t>• </a:t>
            </a:r>
            <a:r>
              <a:rPr lang="en-US" b="1" dirty="0">
                <a:solidFill>
                  <a:schemeClr val="tx1">
                    <a:lumMod val="75000"/>
                    <a:lumOff val="25000"/>
                  </a:schemeClr>
                </a:solidFill>
              </a:rPr>
              <a:t>19L</a:t>
            </a:r>
            <a:r>
              <a:rPr lang="en-US" dirty="0">
                <a:solidFill>
                  <a:schemeClr val="tx1">
                    <a:lumMod val="75000"/>
                    <a:lumOff val="25000"/>
                  </a:schemeClr>
                </a:solidFill>
              </a:rPr>
              <a:t> it is one of the visual cortices and is involved in the creation of images.</a:t>
            </a:r>
          </a:p>
          <a:p>
            <a:pPr algn="just"/>
            <a:r>
              <a:rPr lang="en-US" dirty="0">
                <a:solidFill>
                  <a:schemeClr val="tx1">
                    <a:lumMod val="75000"/>
                    <a:lumOff val="25000"/>
                  </a:schemeClr>
                </a:solidFill>
              </a:rPr>
              <a:t> • </a:t>
            </a:r>
            <a:r>
              <a:rPr lang="en-US" b="1" dirty="0">
                <a:solidFill>
                  <a:schemeClr val="tx1">
                    <a:lumMod val="75000"/>
                    <a:lumOff val="25000"/>
                  </a:schemeClr>
                </a:solidFill>
              </a:rPr>
              <a:t>42R</a:t>
            </a:r>
            <a:r>
              <a:rPr lang="en-US" dirty="0">
                <a:solidFill>
                  <a:schemeClr val="tx1">
                    <a:lumMod val="75000"/>
                    <a:lumOff val="25000"/>
                  </a:schemeClr>
                </a:solidFill>
              </a:rPr>
              <a:t> works with the perception of sound. </a:t>
            </a:r>
          </a:p>
          <a:p>
            <a:pPr algn="just"/>
            <a:r>
              <a:rPr lang="en-US" b="1" dirty="0">
                <a:solidFill>
                  <a:schemeClr val="tx1">
                    <a:lumMod val="75000"/>
                    <a:lumOff val="25000"/>
                  </a:schemeClr>
                </a:solidFill>
              </a:rPr>
              <a:t>The</a:t>
            </a:r>
            <a:r>
              <a:rPr lang="en-US" dirty="0">
                <a:solidFill>
                  <a:schemeClr val="tx1">
                    <a:lumMod val="75000"/>
                    <a:lumOff val="25000"/>
                  </a:schemeClr>
                </a:solidFill>
              </a:rPr>
              <a:t> </a:t>
            </a:r>
            <a:r>
              <a:rPr lang="en-US" b="1" dirty="0">
                <a:solidFill>
                  <a:schemeClr val="tx1">
                    <a:lumMod val="75000"/>
                    <a:lumOff val="25000"/>
                  </a:schemeClr>
                </a:solidFill>
              </a:rPr>
              <a:t>third circuit </a:t>
            </a:r>
            <a:r>
              <a:rPr lang="en-US" dirty="0">
                <a:solidFill>
                  <a:schemeClr val="tx1">
                    <a:lumMod val="75000"/>
                    <a:lumOff val="25000"/>
                  </a:schemeClr>
                </a:solidFill>
              </a:rPr>
              <a:t>is made by an area (9R) involved in strategic processes in memory recovery and another area involved in contemplating at a distance, the recognition of familiar faces, and the recognition of the meaning of words while reading.</a:t>
            </a:r>
          </a:p>
          <a:p>
            <a:pPr algn="just"/>
            <a:r>
              <a:rPr lang="en-US" b="1" dirty="0">
                <a:solidFill>
                  <a:schemeClr val="tx1">
                    <a:lumMod val="75000"/>
                    <a:lumOff val="25000"/>
                  </a:schemeClr>
                </a:solidFill>
              </a:rPr>
              <a:t>The 4th circuit </a:t>
            </a:r>
            <a:r>
              <a:rPr lang="en-US" dirty="0">
                <a:solidFill>
                  <a:schemeClr val="tx1">
                    <a:lumMod val="75000"/>
                    <a:lumOff val="25000"/>
                  </a:schemeClr>
                </a:solidFill>
              </a:rPr>
              <a:t>is made by a brain area that is particularly active in an individual subject to stress or in paranoid individuals. The other area of the circuit it is the most rostral part of the superior and middle temporal </a:t>
            </a:r>
            <a:r>
              <a:rPr lang="en-US" dirty="0" err="1">
                <a:solidFill>
                  <a:schemeClr val="tx1">
                    <a:lumMod val="75000"/>
                    <a:lumOff val="25000"/>
                  </a:schemeClr>
                </a:solidFill>
              </a:rPr>
              <a:t>gyri</a:t>
            </a:r>
            <a:r>
              <a:rPr lang="en-US" dirty="0">
                <a:solidFill>
                  <a:schemeClr val="tx1">
                    <a:lumMod val="75000"/>
                    <a:lumOff val="25000"/>
                  </a:schemeClr>
                </a:solidFill>
              </a:rPr>
              <a:t> in which specific sound frequencies are perceived.</a:t>
            </a:r>
          </a:p>
          <a:p>
            <a:endParaRPr lang="it-IT" sz="1600" dirty="0"/>
          </a:p>
        </p:txBody>
      </p:sp>
      <p:sp>
        <p:nvSpPr>
          <p:cNvPr id="5" name="Titolo 1"/>
          <p:cNvSpPr txBox="1">
            <a:spLocks/>
          </p:cNvSpPr>
          <p:nvPr/>
        </p:nvSpPr>
        <p:spPr>
          <a:xfrm>
            <a:off x="0" y="745588"/>
            <a:ext cx="3460651" cy="5359789"/>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LAST STEP</a:t>
            </a:r>
            <a:endParaRPr lang="it-IT" sz="4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3988884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solidFill>
            <a:schemeClr val="bg1"/>
          </a:solidFill>
        </p:spPr>
        <p:txBody>
          <a:bodyPr/>
          <a:lstStyle/>
          <a:p>
            <a:pPr marL="0" indent="0" algn="just">
              <a:buNone/>
            </a:pPr>
            <a:r>
              <a:rPr lang="en-US" dirty="0"/>
              <a:t>Both areas of </a:t>
            </a:r>
            <a:r>
              <a:rPr lang="en-US" b="1" dirty="0"/>
              <a:t>the sixth circuit </a:t>
            </a:r>
            <a:r>
              <a:rPr lang="en-US" dirty="0"/>
              <a:t>have connections to vast regions of the cerebral cortex and have functions related to sound processing. </a:t>
            </a:r>
            <a:r>
              <a:rPr lang="en-US" b="1" dirty="0"/>
              <a:t>The 7th circuit </a:t>
            </a:r>
            <a:r>
              <a:rPr lang="en-US" dirty="0"/>
              <a:t>is composed (again) by two areas involved in sound </a:t>
            </a:r>
            <a:r>
              <a:rPr lang="en-US" dirty="0" smtClean="0"/>
              <a:t>processing</a:t>
            </a:r>
            <a:r>
              <a:rPr lang="en-US" dirty="0"/>
              <a:t>. The region called 30R, which makes up the eighth circuit, presides over the coordination between sensitive affections and emotional elaborations. The other region, 40R, is part of the somatosensory associative cortex, which </a:t>
            </a:r>
            <a:r>
              <a:rPr lang="en-US" dirty="0" smtClean="0"/>
              <a:t>interprets </a:t>
            </a:r>
            <a:r>
              <a:rPr lang="en-US" dirty="0"/>
              <a:t>tactile sensory data and is involved in the perception of the position of spaces and limbs. </a:t>
            </a:r>
            <a:r>
              <a:rPr lang="en-US" b="1" dirty="0" smtClean="0"/>
              <a:t>The 8th circuit </a:t>
            </a:r>
            <a:r>
              <a:rPr lang="en-US" dirty="0" smtClean="0"/>
              <a:t>presides </a:t>
            </a:r>
            <a:r>
              <a:rPr lang="en-US" dirty="0"/>
              <a:t>over the coordination between sensitive affections and emotional elaborations</a:t>
            </a:r>
            <a:r>
              <a:rPr lang="en-US" dirty="0" smtClean="0"/>
              <a:t>. </a:t>
            </a:r>
            <a:r>
              <a:rPr lang="en-US" b="1" dirty="0" smtClean="0"/>
              <a:t>The </a:t>
            </a:r>
            <a:r>
              <a:rPr lang="en-US" b="1" dirty="0"/>
              <a:t>ninth circuit </a:t>
            </a:r>
            <a:r>
              <a:rPr lang="en-US" dirty="0"/>
              <a:t>is composed of regions employed in linguistic </a:t>
            </a:r>
            <a:r>
              <a:rPr lang="en-US" dirty="0" smtClean="0"/>
              <a:t>comprehension </a:t>
            </a:r>
            <a:r>
              <a:rPr lang="en-US" dirty="0"/>
              <a:t>and expression and in the elaboration of higher psychic activities. </a:t>
            </a:r>
            <a:r>
              <a:rPr lang="en-US" b="1" dirty="0"/>
              <a:t>Circuit 10 </a:t>
            </a:r>
            <a:r>
              <a:rPr lang="en-US" dirty="0"/>
              <a:t>is formed by areas that have the function of recognition: they are the regions of the brain that recognize the familiar faces, the meaning of words during reading and the </a:t>
            </a:r>
            <a:r>
              <a:rPr lang="en-US" dirty="0" smtClean="0"/>
              <a:t>sounds.</a:t>
            </a:r>
            <a:endParaRPr lang="it-IT" dirty="0"/>
          </a:p>
        </p:txBody>
      </p:sp>
      <p:sp>
        <p:nvSpPr>
          <p:cNvPr id="4" name="Titolo 1"/>
          <p:cNvSpPr txBox="1">
            <a:spLocks noGrp="1"/>
          </p:cNvSpPr>
          <p:nvPr>
            <p:ph type="title"/>
          </p:nvPr>
        </p:nvSpPr>
        <p:spPr>
          <a:xfrm>
            <a:off x="0" y="745588"/>
            <a:ext cx="3460651" cy="5359789"/>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LAST STEP</a:t>
            </a:r>
            <a:endParaRPr lang="it-IT" sz="4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615197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a:solidFill>
            <a:schemeClr val="bg1"/>
          </a:solidFill>
        </p:spPr>
        <p:txBody>
          <a:bodyPr/>
          <a:lstStyle/>
          <a:p>
            <a:pPr marL="0" indent="0" algn="just">
              <a:buNone/>
            </a:pPr>
            <a:r>
              <a:rPr lang="en-US" b="1" dirty="0"/>
              <a:t>Circuit 11 </a:t>
            </a:r>
            <a:r>
              <a:rPr lang="en-US" dirty="0"/>
              <a:t>consists of three nodes corresponding to three different regions: the first one deals with the motor activity of the body, the second with hearing and the last with the elaboration and understanding of language. </a:t>
            </a:r>
            <a:r>
              <a:rPr lang="en-US" b="1" dirty="0"/>
              <a:t>The last one </a:t>
            </a:r>
            <a:r>
              <a:rPr lang="en-US" dirty="0"/>
              <a:t>is a very interesting circuit, since it is composed of regions involved in strategy creation, planning, emotion control, attention, </a:t>
            </a:r>
            <a:r>
              <a:rPr lang="en-US" dirty="0" err="1"/>
              <a:t>concentration</a:t>
            </a:r>
            <a:r>
              <a:rPr lang="en-US" dirty="0"/>
              <a:t>, impulse self-control and other such functions. The second of these regions is also involved in the transport of </a:t>
            </a:r>
            <a:r>
              <a:rPr lang="en-US" dirty="0" err="1"/>
              <a:t>seratonin</a:t>
            </a:r>
            <a:r>
              <a:rPr lang="en-US" dirty="0"/>
              <a:t>.</a:t>
            </a:r>
            <a:endParaRPr lang="it-IT" dirty="0"/>
          </a:p>
        </p:txBody>
      </p:sp>
      <p:sp>
        <p:nvSpPr>
          <p:cNvPr id="4" name="Titolo 1"/>
          <p:cNvSpPr txBox="1">
            <a:spLocks/>
          </p:cNvSpPr>
          <p:nvPr/>
        </p:nvSpPr>
        <p:spPr>
          <a:xfrm>
            <a:off x="0" y="745588"/>
            <a:ext cx="3460651" cy="5359789"/>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LAST STEP</a:t>
            </a:r>
            <a:endParaRPr lang="it-IT" sz="4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1789327907"/>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solidFill>
            <a:schemeClr val="bg1"/>
          </a:solidFill>
        </p:spPr>
        <p:txBody>
          <a:bodyPr/>
          <a:lstStyle/>
          <a:p>
            <a:pPr marL="0" indent="0" algn="just">
              <a:buNone/>
            </a:pPr>
            <a:r>
              <a:rPr lang="it-IT" dirty="0" smtClean="0"/>
              <a:t>Are </a:t>
            </a:r>
            <a:r>
              <a:rPr lang="it-IT" dirty="0" err="1" smtClean="0"/>
              <a:t>these</a:t>
            </a:r>
            <a:r>
              <a:rPr lang="it-IT" dirty="0" smtClean="0"/>
              <a:t> </a:t>
            </a:r>
            <a:r>
              <a:rPr lang="it-IT" dirty="0" err="1" smtClean="0"/>
              <a:t>results</a:t>
            </a:r>
            <a:r>
              <a:rPr lang="it-IT" dirty="0" smtClean="0"/>
              <a:t> </a:t>
            </a:r>
            <a:r>
              <a:rPr lang="it-IT" dirty="0" err="1" smtClean="0"/>
              <a:t>believable</a:t>
            </a:r>
            <a:r>
              <a:rPr lang="it-IT" dirty="0" smtClean="0"/>
              <a:t>? The </a:t>
            </a:r>
            <a:r>
              <a:rPr lang="it-IT" dirty="0" err="1" smtClean="0"/>
              <a:t>answer</a:t>
            </a:r>
            <a:r>
              <a:rPr lang="it-IT" dirty="0" smtClean="0"/>
              <a:t> </a:t>
            </a:r>
            <a:r>
              <a:rPr lang="it-IT" dirty="0" err="1" smtClean="0"/>
              <a:t>is</a:t>
            </a:r>
            <a:r>
              <a:rPr lang="it-IT" dirty="0" smtClean="0"/>
              <a:t> yes but, due to a big </a:t>
            </a:r>
            <a:r>
              <a:rPr lang="it-IT" dirty="0" err="1" smtClean="0"/>
              <a:t>semplification</a:t>
            </a:r>
            <a:r>
              <a:rPr lang="it-IT" dirty="0" smtClean="0"/>
              <a:t> of the </a:t>
            </a:r>
            <a:r>
              <a:rPr lang="it-IT" dirty="0" err="1" smtClean="0"/>
              <a:t>system</a:t>
            </a:r>
            <a:r>
              <a:rPr lang="it-IT" dirty="0" smtClean="0"/>
              <a:t>, </a:t>
            </a:r>
            <a:r>
              <a:rPr lang="it-IT" dirty="0" err="1" smtClean="0"/>
              <a:t>they</a:t>
            </a:r>
            <a:r>
              <a:rPr lang="it-IT" dirty="0" smtClean="0"/>
              <a:t> are not </a:t>
            </a:r>
            <a:r>
              <a:rPr lang="it-IT" dirty="0" err="1" smtClean="0"/>
              <a:t>completely</a:t>
            </a:r>
            <a:r>
              <a:rPr lang="it-IT" dirty="0" smtClean="0"/>
              <a:t> </a:t>
            </a:r>
            <a:r>
              <a:rPr lang="it-IT" dirty="0" err="1" smtClean="0"/>
              <a:t>reliable</a:t>
            </a:r>
            <a:r>
              <a:rPr lang="it-IT" dirty="0" smtClean="0"/>
              <a:t>. </a:t>
            </a:r>
            <a:r>
              <a:rPr lang="en-US" dirty="0"/>
              <a:t>Despite the first critics of the </a:t>
            </a:r>
            <a:r>
              <a:rPr lang="en-US" dirty="0" smtClean="0"/>
              <a:t>biologists about BNs, </a:t>
            </a:r>
            <a:r>
              <a:rPr lang="en-US" dirty="0"/>
              <a:t>scientists from all parts of the world </a:t>
            </a:r>
            <a:r>
              <a:rPr lang="en-US" dirty="0" smtClean="0"/>
              <a:t>realized </a:t>
            </a:r>
            <a:r>
              <a:rPr lang="en-US" dirty="0"/>
              <a:t>that </a:t>
            </a:r>
            <a:r>
              <a:rPr lang="en-US" dirty="0" smtClean="0"/>
              <a:t>these represent </a:t>
            </a:r>
            <a:r>
              <a:rPr lang="en-US" dirty="0"/>
              <a:t>an idealized Boolean abstraction model of many networks studied in biology that captures some important aspects of real biologic world. Ian Stewart, a scientist, said: ”It is not useful to criticize these models on the grounds of what they leave out: the test is what they predict, and how well it fits the appropriate aspects of reality.”</a:t>
            </a:r>
            <a:endParaRPr lang="it-IT" dirty="0"/>
          </a:p>
        </p:txBody>
      </p:sp>
      <p:sp>
        <p:nvSpPr>
          <p:cNvPr id="4" name="Titolo 1"/>
          <p:cNvSpPr txBox="1">
            <a:spLocks noGrp="1"/>
          </p:cNvSpPr>
          <p:nvPr>
            <p:ph type="title"/>
          </p:nvPr>
        </p:nvSpPr>
        <p:spPr>
          <a:xfrm>
            <a:off x="0" y="731521"/>
            <a:ext cx="3460652" cy="5373858"/>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LAST STEP</a:t>
            </a:r>
            <a:endParaRPr lang="it-IT" sz="4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54084689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xmlns="" id="{474A7FC5-56F0-4FE3-8383-04EE92963F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2" name="Rettangolo 11">
            <a:extLst>
              <a:ext uri="{FF2B5EF4-FFF2-40B4-BE49-F238E27FC236}">
                <a16:creationId xmlns:a16="http://schemas.microsoft.com/office/drawing/2014/main" xmlns="" id="{DE6BEBC3-6A99-4A53-9835-9875E08415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9141619" cy="5334001"/>
          </a:xfrm>
          <a:prstGeom prst="rect">
            <a:avLst/>
          </a:prstGeom>
          <a:solidFill>
            <a:srgbClr val="542BA5">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xmlns="" id="{F993299F-3E8A-4BF7-9C3D-B9F22CF94C4E}"/>
              </a:ext>
            </a:extLst>
          </p:cNvPr>
          <p:cNvSpPr>
            <a:spLocks noGrp="1"/>
          </p:cNvSpPr>
          <p:nvPr>
            <p:ph type="ctrTitle"/>
          </p:nvPr>
        </p:nvSpPr>
        <p:spPr>
          <a:xfrm>
            <a:off x="913209" y="1847088"/>
            <a:ext cx="7315200" cy="2130552"/>
          </a:xfrm>
        </p:spPr>
        <p:txBody>
          <a:bodyPr rtlCol="0">
            <a:normAutofit/>
          </a:bodyPr>
          <a:lstStyle/>
          <a:p>
            <a:pPr algn="ctr" rtl="0"/>
            <a:r>
              <a:rPr lang="it" sz="6600" spc="-60" dirty="0">
                <a:solidFill>
                  <a:schemeClr val="bg2"/>
                </a:solidFill>
                <a:latin typeface="Impact" panose="020B0806030902050204" pitchFamily="34" charset="0"/>
              </a:rPr>
              <a:t>THE END.</a:t>
            </a:r>
          </a:p>
        </p:txBody>
      </p:sp>
    </p:spTree>
    <p:extLst>
      <p:ext uri="{BB962C8B-B14F-4D97-AF65-F5344CB8AC3E}">
        <p14:creationId xmlns:p14="http://schemas.microsoft.com/office/powerpoint/2010/main" val="2958169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xmlns="" id="{DA178560-78C9-4CB5-BE46-05302CDA8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ttangolo 11">
            <a:extLst>
              <a:ext uri="{FF2B5EF4-FFF2-40B4-BE49-F238E27FC236}">
                <a16:creationId xmlns:a16="http://schemas.microsoft.com/office/drawing/2014/main" xmlns="" id="{69461EC9-A94F-4225-B526-5C862F340F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758952"/>
            <a:ext cx="3443590" cy="5330952"/>
          </a:xfrm>
          <a:prstGeom prst="rect">
            <a:avLst/>
          </a:prstGeom>
          <a:solidFill>
            <a:srgbClr val="542BA5"/>
          </a:solidFill>
          <a:ln>
            <a:noFill/>
          </a:ln>
          <a:effectLst>
            <a:outerShdw blurRad="50800" dist="50800" dir="5400000" algn="ctr" rotWithShape="0">
              <a:srgbClr val="7C3A96"/>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xmlns="" id="{28492750-E12D-4995-ABCB-5BB846060890}"/>
              </a:ext>
            </a:extLst>
          </p:cNvPr>
          <p:cNvSpPr>
            <a:spLocks noGrp="1"/>
          </p:cNvSpPr>
          <p:nvPr>
            <p:ph type="title"/>
          </p:nvPr>
        </p:nvSpPr>
        <p:spPr>
          <a:xfrm>
            <a:off x="252919" y="1123837"/>
            <a:ext cx="2947482" cy="4601183"/>
          </a:xfrm>
        </p:spPr>
        <p:txBody>
          <a:bodyPr rtlCol="0">
            <a:normAutofit/>
          </a:bodyPr>
          <a:lstStyle/>
          <a:p>
            <a:pPr algn="ctr" rtl="0"/>
            <a:r>
              <a:rPr lang="it" sz="4000" dirty="0" smtClean="0">
                <a:solidFill>
                  <a:schemeClr val="bg2"/>
                </a:solidFill>
                <a:latin typeface="Impact" panose="020B0806030902050204" pitchFamily="34" charset="0"/>
              </a:rPr>
              <a:t>CAN PHYSICS STUDY BRAIN DYNAMICS?</a:t>
            </a:r>
            <a:br>
              <a:rPr lang="it" sz="4000" dirty="0" smtClean="0">
                <a:solidFill>
                  <a:schemeClr val="bg2"/>
                </a:solidFill>
                <a:latin typeface="Impact" panose="020B0806030902050204" pitchFamily="34" charset="0"/>
              </a:rPr>
            </a:br>
            <a:r>
              <a:rPr lang="it" sz="4000" dirty="0">
                <a:solidFill>
                  <a:schemeClr val="bg2"/>
                </a:solidFill>
                <a:latin typeface="Impact" panose="020B0806030902050204" pitchFamily="34" charset="0"/>
              </a:rPr>
              <a:t/>
            </a:r>
            <a:br>
              <a:rPr lang="it" sz="4000" dirty="0">
                <a:solidFill>
                  <a:schemeClr val="bg2"/>
                </a:solidFill>
                <a:latin typeface="Impact" panose="020B0806030902050204" pitchFamily="34" charset="0"/>
              </a:rPr>
            </a:br>
            <a:r>
              <a:rPr lang="it" sz="2800" dirty="0" smtClean="0">
                <a:solidFill>
                  <a:schemeClr val="bg2"/>
                </a:solidFill>
                <a:latin typeface="Agency FB" panose="020B0503020202020204" pitchFamily="34" charset="0"/>
              </a:rPr>
              <a:t>You will find out the answer at the end of this presentation.</a:t>
            </a:r>
            <a:endParaRPr lang="it" sz="2800" dirty="0">
              <a:solidFill>
                <a:schemeClr val="bg2"/>
              </a:solidFill>
              <a:latin typeface="Agency FB" panose="020B0503020202020204" pitchFamily="34" charset="0"/>
            </a:endParaRPr>
          </a:p>
        </p:txBody>
      </p:sp>
      <p:sp>
        <p:nvSpPr>
          <p:cNvPr id="14" name="Rettangolo 13">
            <a:extLst>
              <a:ext uri="{FF2B5EF4-FFF2-40B4-BE49-F238E27FC236}">
                <a16:creationId xmlns:a16="http://schemas.microsoft.com/office/drawing/2014/main" xmlns="" id="{D87160F7-FCB2-48B7-8BB8-BEFF45F6BF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97130" y="754144"/>
            <a:ext cx="7865196" cy="5335760"/>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ttangolo 15">
            <a:extLst>
              <a:ext uri="{FF2B5EF4-FFF2-40B4-BE49-F238E27FC236}">
                <a16:creationId xmlns:a16="http://schemas.microsoft.com/office/drawing/2014/main" xmlns="" id="{E9282B84-621E-4580-80B7-222118AE44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p:cNvSpPr>
            <a:spLocks noGrp="1"/>
          </p:cNvSpPr>
          <p:nvPr>
            <p:ph idx="1"/>
          </p:nvPr>
        </p:nvSpPr>
        <p:spPr/>
        <p:txBody>
          <a:bodyPr>
            <a:normAutofit lnSpcReduction="10000"/>
          </a:bodyPr>
          <a:lstStyle/>
          <a:p>
            <a:pPr marL="0" indent="0" algn="just">
              <a:buNone/>
            </a:pPr>
            <a:r>
              <a:rPr lang="it-IT" sz="2800" dirty="0" smtClean="0"/>
              <a:t>The </a:t>
            </a:r>
            <a:r>
              <a:rPr lang="it-IT" sz="2800" b="1" dirty="0" smtClean="0"/>
              <a:t>brain</a:t>
            </a:r>
            <a:r>
              <a:rPr lang="it-IT" sz="2800" dirty="0" smtClean="0"/>
              <a:t> can be </a:t>
            </a:r>
            <a:r>
              <a:rPr lang="it-IT" sz="2800" dirty="0" err="1" smtClean="0"/>
              <a:t>considered</a:t>
            </a:r>
            <a:r>
              <a:rPr lang="it-IT" sz="2800" dirty="0" smtClean="0"/>
              <a:t> </a:t>
            </a:r>
            <a:r>
              <a:rPr lang="it-IT" sz="2800" dirty="0" err="1" smtClean="0"/>
              <a:t>as</a:t>
            </a:r>
            <a:r>
              <a:rPr lang="it-IT" sz="2800" dirty="0" smtClean="0"/>
              <a:t> a </a:t>
            </a:r>
            <a:r>
              <a:rPr lang="it-IT" sz="2800" b="1" dirty="0" err="1" smtClean="0"/>
              <a:t>complex</a:t>
            </a:r>
            <a:r>
              <a:rPr lang="it-IT" sz="2800" b="1" dirty="0" smtClean="0"/>
              <a:t> </a:t>
            </a:r>
            <a:r>
              <a:rPr lang="it-IT" sz="2800" b="1" dirty="0" err="1" smtClean="0"/>
              <a:t>system</a:t>
            </a:r>
            <a:r>
              <a:rPr lang="it-IT" sz="2800" dirty="0" smtClean="0"/>
              <a:t>, an </a:t>
            </a:r>
            <a:r>
              <a:rPr lang="it-IT" sz="2800" dirty="0" err="1" smtClean="0"/>
              <a:t>arrangement</a:t>
            </a:r>
            <a:r>
              <a:rPr lang="it-IT" sz="2800" dirty="0" smtClean="0"/>
              <a:t> made of a </a:t>
            </a:r>
            <a:r>
              <a:rPr lang="it-IT" sz="2800" dirty="0" err="1" smtClean="0"/>
              <a:t>great</a:t>
            </a:r>
            <a:r>
              <a:rPr lang="it-IT" sz="2800" dirty="0" smtClean="0"/>
              <a:t> </a:t>
            </a:r>
            <a:r>
              <a:rPr lang="it-IT" sz="2800" dirty="0" err="1" smtClean="0"/>
              <a:t>number</a:t>
            </a:r>
            <a:r>
              <a:rPr lang="it-IT" sz="2800" dirty="0" smtClean="0"/>
              <a:t> of </a:t>
            </a:r>
            <a:r>
              <a:rPr lang="it-IT" sz="2800" dirty="0" err="1" smtClean="0"/>
              <a:t>elements</a:t>
            </a:r>
            <a:r>
              <a:rPr lang="it-IT" sz="2800" dirty="0" smtClean="0"/>
              <a:t> </a:t>
            </a:r>
            <a:r>
              <a:rPr lang="it-IT" sz="2800" dirty="0" err="1" smtClean="0"/>
              <a:t>related</a:t>
            </a:r>
            <a:r>
              <a:rPr lang="it-IT" sz="2800" dirty="0" smtClean="0"/>
              <a:t> to </a:t>
            </a:r>
            <a:r>
              <a:rPr lang="it-IT" sz="2800" dirty="0" err="1" smtClean="0"/>
              <a:t>each</a:t>
            </a:r>
            <a:r>
              <a:rPr lang="it-IT" sz="2800" dirty="0" smtClean="0"/>
              <a:t> </a:t>
            </a:r>
            <a:r>
              <a:rPr lang="it-IT" sz="2800" dirty="0" err="1" smtClean="0"/>
              <a:t>other</a:t>
            </a:r>
            <a:r>
              <a:rPr lang="it-IT" sz="2800" dirty="0" smtClean="0"/>
              <a:t> with </a:t>
            </a:r>
            <a:r>
              <a:rPr lang="it-IT" sz="2800" dirty="0" err="1" smtClean="0"/>
              <a:t>complicated</a:t>
            </a:r>
            <a:r>
              <a:rPr lang="it-IT" sz="2800" dirty="0" smtClean="0"/>
              <a:t> </a:t>
            </a:r>
            <a:r>
              <a:rPr lang="it-IT" sz="2800" dirty="0" err="1" smtClean="0"/>
              <a:t>interconnections</a:t>
            </a:r>
            <a:r>
              <a:rPr lang="it-IT" sz="2800" dirty="0" smtClean="0"/>
              <a:t>. </a:t>
            </a:r>
            <a:r>
              <a:rPr lang="it-IT" sz="2800" dirty="0" err="1" smtClean="0"/>
              <a:t>These</a:t>
            </a:r>
            <a:r>
              <a:rPr lang="it-IT" sz="2800" dirty="0" smtClean="0"/>
              <a:t> </a:t>
            </a:r>
            <a:r>
              <a:rPr lang="it-IT" sz="2800" dirty="0" err="1" smtClean="0"/>
              <a:t>types</a:t>
            </a:r>
            <a:r>
              <a:rPr lang="it-IT" sz="2800" dirty="0" smtClean="0"/>
              <a:t> of </a:t>
            </a:r>
            <a:r>
              <a:rPr lang="it-IT" sz="2800" dirty="0" err="1" smtClean="0"/>
              <a:t>systems</a:t>
            </a:r>
            <a:r>
              <a:rPr lang="it-IT" sz="2800" dirty="0" smtClean="0"/>
              <a:t> </a:t>
            </a:r>
            <a:r>
              <a:rPr lang="it-IT" sz="2800" b="1" dirty="0" err="1" smtClean="0"/>
              <a:t>need</a:t>
            </a:r>
            <a:r>
              <a:rPr lang="it-IT" sz="2800" b="1" dirty="0" smtClean="0"/>
              <a:t> to be </a:t>
            </a:r>
            <a:r>
              <a:rPr lang="it-IT" sz="2800" b="1" dirty="0" err="1" smtClean="0"/>
              <a:t>modeled</a:t>
            </a:r>
            <a:r>
              <a:rPr lang="it-IT" sz="2800" b="1" dirty="0" smtClean="0"/>
              <a:t> </a:t>
            </a:r>
            <a:r>
              <a:rPr lang="it-IT" sz="2800" dirty="0" smtClean="0"/>
              <a:t>due to </a:t>
            </a:r>
            <a:r>
              <a:rPr lang="it-IT" sz="2800" dirty="0" err="1" smtClean="0"/>
              <a:t>their</a:t>
            </a:r>
            <a:r>
              <a:rPr lang="it-IT" sz="2800" dirty="0" smtClean="0"/>
              <a:t> </a:t>
            </a:r>
            <a:r>
              <a:rPr lang="it-IT" sz="2800" dirty="0" err="1" smtClean="0"/>
              <a:t>complexity</a:t>
            </a:r>
            <a:r>
              <a:rPr lang="it-IT" sz="2800" dirty="0" smtClean="0"/>
              <a:t>. </a:t>
            </a:r>
            <a:r>
              <a:rPr lang="it-IT" sz="2800" dirty="0" err="1" smtClean="0"/>
              <a:t>These</a:t>
            </a:r>
            <a:r>
              <a:rPr lang="it-IT" sz="2800" dirty="0" smtClean="0"/>
              <a:t> </a:t>
            </a:r>
            <a:r>
              <a:rPr lang="it-IT" sz="2800" dirty="0" err="1" smtClean="0"/>
              <a:t>entities</a:t>
            </a:r>
            <a:r>
              <a:rPr lang="it-IT" sz="2800" dirty="0" smtClean="0"/>
              <a:t> are </a:t>
            </a:r>
            <a:r>
              <a:rPr lang="en-US" sz="2800" dirty="0" smtClean="0"/>
              <a:t>made </a:t>
            </a:r>
            <a:r>
              <a:rPr lang="en-US" sz="2800" dirty="0"/>
              <a:t>by a lot of elements, each of them is called </a:t>
            </a:r>
            <a:r>
              <a:rPr lang="en-US" sz="2800" b="1" dirty="0"/>
              <a:t>node</a:t>
            </a:r>
            <a:r>
              <a:rPr lang="en-US" sz="2800" dirty="0"/>
              <a:t> and pairs of them are connected to each other by a link called </a:t>
            </a:r>
            <a:r>
              <a:rPr lang="en-US" sz="2800" b="1" dirty="0" smtClean="0"/>
              <a:t>edge</a:t>
            </a:r>
            <a:r>
              <a:rPr lang="en-US" sz="2800" dirty="0" smtClean="0"/>
              <a:t>.</a:t>
            </a:r>
            <a:endParaRPr lang="it-IT" sz="2800" dirty="0"/>
          </a:p>
          <a:p>
            <a:pPr algn="just"/>
            <a:endParaRPr lang="it-IT" sz="2800" dirty="0" smtClean="0"/>
          </a:p>
          <a:p>
            <a:pPr marL="0" indent="0" algn="just">
              <a:buNone/>
            </a:pPr>
            <a:r>
              <a:rPr lang="it-IT" sz="2800" dirty="0"/>
              <a:t>In </a:t>
            </a:r>
            <a:r>
              <a:rPr lang="it-IT" sz="2800" dirty="0" err="1"/>
              <a:t>this</a:t>
            </a:r>
            <a:r>
              <a:rPr lang="it-IT" sz="2800" dirty="0"/>
              <a:t> work of </a:t>
            </a:r>
            <a:r>
              <a:rPr lang="it-IT" sz="2800" dirty="0" err="1"/>
              <a:t>thesis</a:t>
            </a:r>
            <a:r>
              <a:rPr lang="it-IT" sz="2800" dirty="0"/>
              <a:t> the brain </a:t>
            </a:r>
            <a:r>
              <a:rPr lang="it-IT" sz="2800" dirty="0" err="1" smtClean="0"/>
              <a:t>brain</a:t>
            </a:r>
            <a:r>
              <a:rPr lang="it-IT" sz="2800" dirty="0" smtClean="0"/>
              <a:t> </a:t>
            </a:r>
            <a:r>
              <a:rPr lang="it-IT" sz="2800" dirty="0" err="1" smtClean="0"/>
              <a:t>dynamics</a:t>
            </a:r>
            <a:r>
              <a:rPr lang="it-IT" sz="2800" dirty="0" smtClean="0"/>
              <a:t> </a:t>
            </a:r>
            <a:r>
              <a:rPr lang="it-IT" sz="2800" dirty="0" err="1" smtClean="0"/>
              <a:t>is</a:t>
            </a:r>
            <a:r>
              <a:rPr lang="it-IT" sz="2800" dirty="0" smtClean="0"/>
              <a:t> </a:t>
            </a:r>
            <a:r>
              <a:rPr lang="it-IT" sz="2800" dirty="0" err="1"/>
              <a:t>studied</a:t>
            </a:r>
            <a:r>
              <a:rPr lang="it-IT" sz="2800" dirty="0"/>
              <a:t> by </a:t>
            </a:r>
            <a:r>
              <a:rPr lang="it-IT" sz="2800" b="1" dirty="0" err="1"/>
              <a:t>Boolean</a:t>
            </a:r>
            <a:r>
              <a:rPr lang="it-IT" sz="2800" b="1" dirty="0"/>
              <a:t> </a:t>
            </a:r>
            <a:r>
              <a:rPr lang="it-IT" sz="2800" b="1" dirty="0" smtClean="0"/>
              <a:t>Networks (</a:t>
            </a:r>
            <a:r>
              <a:rPr lang="it-IT" sz="2800" b="1" dirty="0" err="1" smtClean="0"/>
              <a:t>BNs</a:t>
            </a:r>
            <a:r>
              <a:rPr lang="it-IT" sz="2800" b="1" dirty="0" smtClean="0"/>
              <a:t>) </a:t>
            </a:r>
            <a:r>
              <a:rPr lang="it-IT" sz="2800" dirty="0" err="1" smtClean="0"/>
              <a:t>used</a:t>
            </a:r>
            <a:r>
              <a:rPr lang="it-IT" sz="2800" dirty="0" smtClean="0"/>
              <a:t> in a code </a:t>
            </a:r>
            <a:r>
              <a:rPr lang="it-IT" sz="2800" dirty="0" err="1" smtClean="0"/>
              <a:t>written</a:t>
            </a:r>
            <a:r>
              <a:rPr lang="it-IT" sz="2800" dirty="0" smtClean="0"/>
              <a:t> in Wolfram </a:t>
            </a:r>
            <a:r>
              <a:rPr lang="it-IT" sz="2800" dirty="0" err="1" smtClean="0"/>
              <a:t>Mathematica</a:t>
            </a:r>
            <a:r>
              <a:rPr lang="it-IT" sz="2800" dirty="0" smtClean="0"/>
              <a:t>.</a:t>
            </a:r>
            <a:endParaRPr lang="it-IT" dirty="0"/>
          </a:p>
        </p:txBody>
      </p:sp>
    </p:spTree>
    <p:extLst>
      <p:ext uri="{BB962C8B-B14F-4D97-AF65-F5344CB8AC3E}">
        <p14:creationId xmlns:p14="http://schemas.microsoft.com/office/powerpoint/2010/main" val="1115916446"/>
      </p:ext>
    </p:extLst>
  </p:cSld>
  <p:clrMapOvr>
    <a:masterClrMapping/>
  </p:clrMapOvr>
  <mc:AlternateContent xmlns:mc="http://schemas.openxmlformats.org/markup-compatibility/2006" xmlns:p14="http://schemas.microsoft.com/office/powerpoint/2010/main">
    <mc:Choice Requires="p14">
      <p:transition spd="slow" p14:dur="15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4000" fill="hold"/>
                                        <p:tgtEl>
                                          <p:spTgt spid="2"/>
                                        </p:tgtEl>
                                        <p:attrNameLst>
                                          <p:attrName>ppt_w</p:attrName>
                                        </p:attrNameLst>
                                      </p:cBhvr>
                                      <p:tavLst>
                                        <p:tav tm="0">
                                          <p:val>
                                            <p:fltVal val="0"/>
                                          </p:val>
                                        </p:tav>
                                        <p:tav tm="100000">
                                          <p:val>
                                            <p:strVal val="#ppt_w"/>
                                          </p:val>
                                        </p:tav>
                                      </p:tavLst>
                                    </p:anim>
                                    <p:anim calcmode="lin" valueType="num">
                                      <p:cBhvr>
                                        <p:cTn id="8" dur="4000" fill="hold"/>
                                        <p:tgtEl>
                                          <p:spTgt spid="2"/>
                                        </p:tgtEl>
                                        <p:attrNameLst>
                                          <p:attrName>ppt_h</p:attrName>
                                        </p:attrNameLst>
                                      </p:cBhvr>
                                      <p:tavLst>
                                        <p:tav tm="0">
                                          <p:val>
                                            <p:fltVal val="0"/>
                                          </p:val>
                                        </p:tav>
                                        <p:tav tm="100000">
                                          <p:val>
                                            <p:strVal val="#ppt_h"/>
                                          </p:val>
                                        </p:tav>
                                      </p:tavLst>
                                    </p:anim>
                                    <p:animEffect transition="in" filter="fade">
                                      <p:cBhvr>
                                        <p:cTn id="9" dur="4000"/>
                                        <p:tgtEl>
                                          <p:spTgt spid="2"/>
                                        </p:tgtEl>
                                      </p:cBhvr>
                                    </p:animEffect>
                                  </p:childTnLst>
                                </p:cTn>
                              </p:par>
                            </p:childTnLst>
                          </p:cTn>
                        </p:par>
                        <p:par>
                          <p:cTn id="10" fill="hold">
                            <p:stCondLst>
                              <p:cond delay="4000"/>
                            </p:stCondLst>
                            <p:childTnLst>
                              <p:par>
                                <p:cTn id="11" presetID="31"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500" fill="hold"/>
                                        <p:tgtEl>
                                          <p:spTgt spid="14"/>
                                        </p:tgtEl>
                                        <p:attrNameLst>
                                          <p:attrName>ppt_w</p:attrName>
                                        </p:attrNameLst>
                                      </p:cBhvr>
                                      <p:tavLst>
                                        <p:tav tm="0">
                                          <p:val>
                                            <p:fltVal val="0"/>
                                          </p:val>
                                        </p:tav>
                                        <p:tav tm="100000">
                                          <p:val>
                                            <p:strVal val="#ppt_w"/>
                                          </p:val>
                                        </p:tav>
                                      </p:tavLst>
                                    </p:anim>
                                    <p:anim calcmode="lin" valueType="num">
                                      <p:cBhvr>
                                        <p:cTn id="14" dur="1500" fill="hold"/>
                                        <p:tgtEl>
                                          <p:spTgt spid="14"/>
                                        </p:tgtEl>
                                        <p:attrNameLst>
                                          <p:attrName>ppt_h</p:attrName>
                                        </p:attrNameLst>
                                      </p:cBhvr>
                                      <p:tavLst>
                                        <p:tav tm="0">
                                          <p:val>
                                            <p:fltVal val="0"/>
                                          </p:val>
                                        </p:tav>
                                        <p:tav tm="100000">
                                          <p:val>
                                            <p:strVal val="#ppt_h"/>
                                          </p:val>
                                        </p:tav>
                                      </p:tavLst>
                                    </p:anim>
                                    <p:anim calcmode="lin" valueType="num">
                                      <p:cBhvr>
                                        <p:cTn id="15" dur="1500" fill="hold"/>
                                        <p:tgtEl>
                                          <p:spTgt spid="14"/>
                                        </p:tgtEl>
                                        <p:attrNameLst>
                                          <p:attrName>style.rotation</p:attrName>
                                        </p:attrNameLst>
                                      </p:cBhvr>
                                      <p:tavLst>
                                        <p:tav tm="0">
                                          <p:val>
                                            <p:fltVal val="90"/>
                                          </p:val>
                                        </p:tav>
                                        <p:tav tm="100000">
                                          <p:val>
                                            <p:fltVal val="0"/>
                                          </p:val>
                                        </p:tav>
                                      </p:tavLst>
                                    </p:anim>
                                    <p:animEffect transition="in" filter="fade">
                                      <p:cBhvr>
                                        <p:cTn id="16"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ttangolo 12">
            <a:extLst>
              <a:ext uri="{FF2B5EF4-FFF2-40B4-BE49-F238E27FC236}">
                <a16:creationId xmlns:a16="http://schemas.microsoft.com/office/drawing/2014/main" xmlns="" id="{0F9DE327-AEAE-44B2-8483-660A265AE3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5" name="Rettangolo 14">
            <a:extLst>
              <a:ext uri="{FF2B5EF4-FFF2-40B4-BE49-F238E27FC236}">
                <a16:creationId xmlns:a16="http://schemas.microsoft.com/office/drawing/2014/main" xmlns="" id="{C1492CA2-7E37-4577-8E02-1E79AE7EED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42856" y="757325"/>
            <a:ext cx="3549144" cy="5329325"/>
          </a:xfrm>
          <a:prstGeom prst="rect">
            <a:avLst/>
          </a:prstGeom>
          <a:solidFill>
            <a:srgbClr val="542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Titolo 1">
            <a:extLst>
              <a:ext uri="{FF2B5EF4-FFF2-40B4-BE49-F238E27FC236}">
                <a16:creationId xmlns:a16="http://schemas.microsoft.com/office/drawing/2014/main" xmlns="" id="{72110722-2775-4A70-8182-7C215D42C9B2}"/>
              </a:ext>
            </a:extLst>
          </p:cNvPr>
          <p:cNvSpPr>
            <a:spLocks noGrp="1"/>
          </p:cNvSpPr>
          <p:nvPr>
            <p:ph type="title"/>
          </p:nvPr>
        </p:nvSpPr>
        <p:spPr>
          <a:xfrm>
            <a:off x="8895774" y="1123837"/>
            <a:ext cx="3296225" cy="4601183"/>
          </a:xfrm>
        </p:spPr>
        <p:txBody>
          <a:bodyPr rtlCol="0">
            <a:normAutofit/>
          </a:bodyPr>
          <a:lstStyle/>
          <a:p>
            <a:pPr algn="ctr" rtl="0"/>
            <a:r>
              <a:rPr lang="it" sz="4000" dirty="0">
                <a:solidFill>
                  <a:schemeClr val="bg2"/>
                </a:solidFill>
                <a:latin typeface="Impact" panose="020B0806030902050204" pitchFamily="34" charset="0"/>
              </a:rPr>
              <a:t>AN INTRODUCTION TO THE BOOLEAN </a:t>
            </a:r>
            <a:r>
              <a:rPr lang="it" sz="4000" dirty="0" smtClean="0">
                <a:solidFill>
                  <a:schemeClr val="bg2"/>
                </a:solidFill>
                <a:latin typeface="Impact" panose="020B0806030902050204" pitchFamily="34" charset="0"/>
              </a:rPr>
              <a:t>NETWORKS</a:t>
            </a:r>
            <a:endParaRPr lang="it" sz="4000" dirty="0">
              <a:solidFill>
                <a:schemeClr val="bg2"/>
              </a:solidFill>
              <a:latin typeface="Impact" panose="020B0806030902050204" pitchFamily="34" charset="0"/>
            </a:endParaRP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534573" y="239150"/>
                <a:ext cx="7934178" cy="6344529"/>
              </a:xfrm>
              <a:solidFill>
                <a:schemeClr val="bg1"/>
              </a:solidFill>
            </p:spPr>
            <p:txBody>
              <a:bodyPr>
                <a:noAutofit/>
              </a:bodyPr>
              <a:lstStyle/>
              <a:p>
                <a:pPr marL="0" indent="0" algn="just">
                  <a:buNone/>
                </a:pPr>
                <a:r>
                  <a:rPr lang="it-IT" dirty="0"/>
                  <a:t>In 1969 </a:t>
                </a:r>
                <a:r>
                  <a:rPr lang="en-US" b="1" dirty="0"/>
                  <a:t>Stuart Kauffman </a:t>
                </a:r>
                <a:r>
                  <a:rPr lang="en-US" dirty="0"/>
                  <a:t>created the first model of a Boolean Network for studying genetics but, later, this technique has been improved due to allow scientists to study other types of complex systems. </a:t>
                </a:r>
                <a:endParaRPr lang="en-US" dirty="0" smtClean="0"/>
              </a:p>
              <a:p>
                <a:pPr marL="0" indent="0" algn="just">
                  <a:buNone/>
                </a:pPr>
                <a:r>
                  <a:rPr lang="en-US" dirty="0"/>
                  <a:t> </a:t>
                </a:r>
                <a:r>
                  <a:rPr lang="en-US" dirty="0" smtClean="0"/>
                  <a:t>A </a:t>
                </a:r>
                <a:r>
                  <a:rPr lang="en-US" dirty="0"/>
                  <a:t>general BN consists of a triplet: a </a:t>
                </a:r>
                <a:r>
                  <a:rPr lang="en-US" b="1" dirty="0"/>
                  <a:t>graph G</a:t>
                </a:r>
                <a:r>
                  <a:rPr lang="en-US" dirty="0"/>
                  <a:t>, a </a:t>
                </a:r>
                <a:r>
                  <a:rPr lang="en-US" b="1" dirty="0"/>
                  <a:t>set S of values </a:t>
                </a:r>
                <a:r>
                  <a:rPr lang="en-US" dirty="0"/>
                  <a:t>and a </a:t>
                </a:r>
                <a:r>
                  <a:rPr lang="en-US" b="1" dirty="0"/>
                  <a:t>function f</a:t>
                </a:r>
                <a:r>
                  <a:rPr lang="en-US" dirty="0"/>
                  <a:t>. </a:t>
                </a:r>
              </a:p>
              <a:p>
                <a:pPr marL="0" indent="0" algn="just">
                  <a:buNone/>
                </a:pPr>
                <a:r>
                  <a:rPr lang="en-US" dirty="0"/>
                  <a:t>-The graph can be written as  G = {V, E} , where V = {v1...</a:t>
                </a:r>
                <a:r>
                  <a:rPr lang="en-US" dirty="0" err="1"/>
                  <a:t>vn</a:t>
                </a:r>
                <a:r>
                  <a:rPr lang="en-US" dirty="0"/>
                  <a:t>} (n stands for the number of elements v called vertices) and E = {ε1...</a:t>
                </a:r>
                <a:r>
                  <a:rPr lang="en-US" dirty="0" err="1"/>
                  <a:t>εs</a:t>
                </a:r>
                <a:r>
                  <a:rPr lang="en-US" dirty="0"/>
                  <a:t>} is a set containing the edges between the vertices.  Each vertex can be 0n or off. </a:t>
                </a:r>
              </a:p>
              <a:p>
                <a:pPr algn="just">
                  <a:buFontTx/>
                  <a:buChar char="-"/>
                </a:pPr>
                <a:r>
                  <a:rPr lang="en-US" dirty="0"/>
                  <a:t>S = {0, 1}.</a:t>
                </a:r>
              </a:p>
              <a:p>
                <a:pPr algn="just">
                  <a:buFontTx/>
                  <a:buChar char="-"/>
                </a:pPr>
                <a:r>
                  <a:rPr lang="en-US" dirty="0"/>
                  <a:t>f is a function that follows an </a:t>
                </a:r>
                <a:r>
                  <a:rPr lang="en-US" b="1" dirty="0"/>
                  <a:t>evolution rule </a:t>
                </a:r>
                <a:r>
                  <a:rPr lang="en-US" dirty="0"/>
                  <a:t>f : C → C, where C represents the space of all possible configurations. The values of the states of all the nodes give the configuration C and its </a:t>
                </a:r>
                <a:r>
                  <a:rPr lang="en-US" b="1" dirty="0"/>
                  <a:t>cardinality</a:t>
                </a:r>
                <a:r>
                  <a:rPr lang="en-US" dirty="0"/>
                  <a:t> is equal to </a:t>
                </a:r>
                <a14:m>
                  <m:oMath xmlns:m="http://schemas.openxmlformats.org/officeDocument/2006/math">
                    <m:sSup>
                      <m:sSupPr>
                        <m:ctrlPr>
                          <a:rPr lang="en-US" b="1" i="1">
                            <a:latin typeface="Cambria Math" panose="02040503050406030204" pitchFamily="18" charset="0"/>
                          </a:rPr>
                        </m:ctrlPr>
                      </m:sSupPr>
                      <m:e>
                        <m:r>
                          <a:rPr lang="it-IT" b="1" i="1">
                            <a:latin typeface="Cambria Math" panose="02040503050406030204" pitchFamily="18" charset="0"/>
                          </a:rPr>
                          <m:t>𝟐</m:t>
                        </m:r>
                      </m:e>
                      <m:sup>
                        <m:r>
                          <a:rPr lang="it-IT" b="1" i="1">
                            <a:latin typeface="Cambria Math" panose="02040503050406030204" pitchFamily="18" charset="0"/>
                          </a:rPr>
                          <m:t>𝐧</m:t>
                        </m:r>
                      </m:sup>
                    </m:sSup>
                  </m:oMath>
                </a14:m>
                <a:r>
                  <a:rPr lang="en-US" dirty="0"/>
                  <a:t>.</a:t>
                </a:r>
              </a:p>
              <a:p>
                <a:pPr algn="just">
                  <a:buFontTx/>
                  <a:buChar char="-"/>
                </a:pPr>
                <a:endParaRPr lang="en-US" dirty="0"/>
              </a:p>
              <a:p>
                <a:pPr marL="0" indent="0" algn="just">
                  <a:buNone/>
                </a:pPr>
                <a:r>
                  <a:rPr lang="en-US" dirty="0"/>
                  <a:t>There are different types of BNs, but the ones used in this simulation are the </a:t>
                </a:r>
                <a:r>
                  <a:rPr lang="en-US" b="1" dirty="0"/>
                  <a:t>Classic Random Boolean Networks </a:t>
                </a:r>
                <a:r>
                  <a:rPr lang="en-US" dirty="0"/>
                  <a:t>(CRBNs): the update of the states of the nodes of the network happens simultaneously for every state and this process runs until the reaching of a stable point.</a:t>
                </a: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534573" y="239150"/>
                <a:ext cx="7934178" cy="6344529"/>
              </a:xfrm>
              <a:blipFill rotWithShape="0">
                <a:blip r:embed="rId2"/>
                <a:stretch>
                  <a:fillRect l="-846" r="-769"/>
                </a:stretch>
              </a:blipFill>
            </p:spPr>
            <p:txBody>
              <a:bodyPr/>
              <a:lstStyle/>
              <a:p>
                <a:r>
                  <a:rPr lang="it-IT">
                    <a:noFill/>
                  </a:rPr>
                  <a:t> </a:t>
                </a:r>
              </a:p>
            </p:txBody>
          </p:sp>
        </mc:Fallback>
      </mc:AlternateContent>
    </p:spTree>
    <p:extLst>
      <p:ext uri="{BB962C8B-B14F-4D97-AF65-F5344CB8AC3E}">
        <p14:creationId xmlns:p14="http://schemas.microsoft.com/office/powerpoint/2010/main" val="2552862203"/>
      </p:ext>
    </p:extLst>
  </p:cSld>
  <p:clrMapOvr>
    <a:masterClrMapping/>
  </p:clrMapOvr>
  <mc:AlternateContent xmlns:mc="http://schemas.openxmlformats.org/markup-compatibility/2006" xmlns:p14="http://schemas.microsoft.com/office/powerpoint/2010/main">
    <mc:Choice Requires="p14">
      <p:transition spd="slow" p14:dur="15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6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anim calcmode="lin" valueType="num">
                                      <p:cBhvr>
                                        <p:cTn id="26"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2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000"/>
                                        <p:tgtEl>
                                          <p:spTgt spid="3">
                                            <p:txEl>
                                              <p:pRg st="4" end="4"/>
                                            </p:txEl>
                                          </p:spTgt>
                                        </p:tgtEl>
                                      </p:cBhvr>
                                    </p:animEffect>
                                    <p:anim calcmode="lin" valueType="num">
                                      <p:cBhvr>
                                        <p:cTn id="32"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0"/>
                            </p:stCondLst>
                            <p:childTnLst>
                              <p:par>
                                <p:cTn id="35" presetID="42" presetClass="entr" presetSubtype="0"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anim calcmode="lin" valueType="num">
                                      <p:cBhvr>
                                        <p:cTn id="38"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2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 y="745588"/>
            <a:ext cx="3446586" cy="5359790"/>
          </a:xfrm>
          <a:solidFill>
            <a:srgbClr val="542BA5"/>
          </a:solidFill>
        </p:spPr>
        <p:txBody>
          <a:bodyPr>
            <a:normAutofit/>
          </a:bodyPr>
          <a:lstStyle/>
          <a:p>
            <a:pPr algn="ctr"/>
            <a:r>
              <a:rPr lang="it-IT" sz="4000" dirty="0">
                <a:solidFill>
                  <a:schemeClr val="bg2"/>
                </a:solidFill>
                <a:latin typeface="Impact" panose="020B0806030902050204" pitchFamily="34" charset="0"/>
              </a:rPr>
              <a:t>THE THREE STEPS OF THE </a:t>
            </a:r>
            <a:r>
              <a:rPr lang="it-IT" sz="4000" dirty="0" smtClean="0">
                <a:solidFill>
                  <a:schemeClr val="bg2"/>
                </a:solidFill>
                <a:latin typeface="Impact" panose="020B0806030902050204" pitchFamily="34" charset="0"/>
              </a:rPr>
              <a:t>SIMULATION</a:t>
            </a:r>
            <a:endParaRPr lang="it-IT" sz="4000" dirty="0">
              <a:solidFill>
                <a:schemeClr val="bg2"/>
              </a:solidFill>
              <a:latin typeface="Impact" panose="020B0806030902050204" pitchFamily="34" charset="0"/>
            </a:endParaRP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3319431019"/>
              </p:ext>
            </p:extLst>
          </p:nvPr>
        </p:nvGraphicFramePr>
        <p:xfrm>
          <a:off x="3559127" y="182880"/>
          <a:ext cx="7877908" cy="6260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110915"/>
      </p:ext>
    </p:extLst>
  </p:cSld>
  <p:clrMapOvr>
    <a:masterClrMapping/>
  </p:clrMapOvr>
  <mc:AlternateContent xmlns:mc="http://schemas.openxmlformats.org/markup-compatibility/2006" xmlns:p14="http://schemas.microsoft.com/office/powerpoint/2010/main">
    <mc:Choice Requires="p14">
      <p:transition spd="slow" p14:dur="15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ppt_x"/>
                                          </p:val>
                                        </p:tav>
                                        <p:tav tm="100000">
                                          <p:val>
                                            <p:strVal val="#ppt_x"/>
                                          </p:val>
                                        </p:tav>
                                      </p:tavLst>
                                    </p:anim>
                                    <p:anim calcmode="lin" valueType="num">
                                      <p:cBhvr additive="base">
                                        <p:cTn id="8" dur="1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671669" y="731521"/>
            <a:ext cx="7512800" cy="5359789"/>
          </a:xfrm>
          <a:solidFill>
            <a:schemeClr val="bg1"/>
          </a:solidFill>
        </p:spPr>
        <p:txBody>
          <a:bodyPr/>
          <a:lstStyle/>
          <a:p>
            <a:pPr marL="0" indent="0" algn="just">
              <a:buNone/>
            </a:pPr>
            <a:r>
              <a:rPr lang="en-US" dirty="0"/>
              <a:t>A </a:t>
            </a:r>
            <a:r>
              <a:rPr lang="en-US" b="1" dirty="0" err="1" smtClean="0"/>
              <a:t>connectome</a:t>
            </a:r>
            <a:r>
              <a:rPr lang="en-US" dirty="0" smtClean="0"/>
              <a:t> </a:t>
            </a:r>
            <a:r>
              <a:rPr lang="en-US" dirty="0"/>
              <a:t>is the </a:t>
            </a:r>
            <a:r>
              <a:rPr lang="en-US" dirty="0" smtClean="0"/>
              <a:t>mathematical </a:t>
            </a:r>
            <a:r>
              <a:rPr lang="en-US" dirty="0"/>
              <a:t>representation of the brain through nodes and </a:t>
            </a:r>
            <a:r>
              <a:rPr lang="en-US" dirty="0" smtClean="0"/>
              <a:t>edges, it can be found on BrainMap.com. After the conversion of the brain areas into coordinates, it is necessary to set the initial conditions on Wolfram </a:t>
            </a:r>
            <a:r>
              <a:rPr lang="en-US" dirty="0" err="1" smtClean="0"/>
              <a:t>Mathematica</a:t>
            </a:r>
            <a:r>
              <a:rPr lang="en-US" dirty="0" smtClean="0"/>
              <a:t>. The cognitive process analyzed in this work is “</a:t>
            </a:r>
            <a:r>
              <a:rPr lang="en-US" b="1" dirty="0" smtClean="0"/>
              <a:t>Action-Execution</a:t>
            </a:r>
            <a:r>
              <a:rPr lang="en-US" dirty="0" smtClean="0"/>
              <a:t>” that, like every process, at a time t=0 has some areas that are active and some areas that stay “turned off”. The active ones are set equal to </a:t>
            </a:r>
            <a:r>
              <a:rPr lang="en-US" b="1" dirty="0" smtClean="0"/>
              <a:t>1</a:t>
            </a:r>
            <a:r>
              <a:rPr lang="en-US" dirty="0" smtClean="0"/>
              <a:t>, the non-active ones are set equal to </a:t>
            </a:r>
            <a:r>
              <a:rPr lang="en-US" b="1" dirty="0" smtClean="0"/>
              <a:t>0</a:t>
            </a:r>
            <a:r>
              <a:rPr lang="en-US" dirty="0" smtClean="0"/>
              <a:t>. Defined as </a:t>
            </a:r>
            <a:r>
              <a:rPr lang="el-GR" dirty="0" smtClean="0"/>
              <a:t>σ</a:t>
            </a:r>
            <a:r>
              <a:rPr lang="it-IT" sz="1400" dirty="0" smtClean="0"/>
              <a:t>i =(</a:t>
            </a:r>
            <a:r>
              <a:rPr lang="it-IT" sz="2400" dirty="0" smtClean="0"/>
              <a:t>s</a:t>
            </a:r>
            <a:r>
              <a:rPr lang="it-IT" sz="1400" dirty="0" smtClean="0"/>
              <a:t>1i </a:t>
            </a:r>
            <a:r>
              <a:rPr lang="it-IT" dirty="0" smtClean="0"/>
              <a:t>(t) + … +</a:t>
            </a:r>
            <a:r>
              <a:rPr lang="it-IT" sz="2400" dirty="0" smtClean="0"/>
              <a:t>s</a:t>
            </a:r>
            <a:r>
              <a:rPr lang="it-IT" dirty="0" smtClean="0"/>
              <a:t> </a:t>
            </a:r>
            <a:r>
              <a:rPr lang="it-IT" sz="1400" dirty="0" smtClean="0"/>
              <a:t>1k </a:t>
            </a:r>
            <a:r>
              <a:rPr lang="it-IT" sz="1800" dirty="0" smtClean="0"/>
              <a:t>(t)) </a:t>
            </a:r>
            <a:r>
              <a:rPr lang="it-IT" dirty="0"/>
              <a:t>the sum of </a:t>
            </a:r>
            <a:r>
              <a:rPr lang="it-IT" dirty="0" smtClean="0"/>
              <a:t>the </a:t>
            </a:r>
            <a:r>
              <a:rPr lang="it-IT" dirty="0" err="1" smtClean="0"/>
              <a:t>states</a:t>
            </a:r>
            <a:r>
              <a:rPr lang="it-IT" dirty="0" smtClean="0"/>
              <a:t> in a </a:t>
            </a:r>
            <a:r>
              <a:rPr lang="it-IT" b="1" dirty="0" err="1" smtClean="0"/>
              <a:t>neighbour</a:t>
            </a:r>
            <a:r>
              <a:rPr lang="it-IT" b="1" dirty="0" smtClean="0"/>
              <a:t> </a:t>
            </a:r>
            <a:r>
              <a:rPr lang="it-IT" dirty="0" smtClean="0"/>
              <a:t>(the set of </a:t>
            </a:r>
            <a:r>
              <a:rPr lang="it-IT" dirty="0" err="1" smtClean="0"/>
              <a:t>all</a:t>
            </a:r>
            <a:r>
              <a:rPr lang="it-IT" dirty="0" smtClean="0"/>
              <a:t> </a:t>
            </a:r>
            <a:r>
              <a:rPr lang="it-IT" dirty="0" err="1" smtClean="0"/>
              <a:t>nodes</a:t>
            </a:r>
            <a:r>
              <a:rPr lang="it-IT" dirty="0" smtClean="0"/>
              <a:t>), the </a:t>
            </a:r>
            <a:r>
              <a:rPr lang="it-IT" dirty="0" err="1" smtClean="0"/>
              <a:t>updating</a:t>
            </a:r>
            <a:r>
              <a:rPr lang="it-IT" dirty="0" smtClean="0"/>
              <a:t> </a:t>
            </a:r>
            <a:r>
              <a:rPr lang="it-IT" dirty="0" err="1" smtClean="0"/>
              <a:t>function</a:t>
            </a:r>
            <a:r>
              <a:rPr lang="it-IT" dirty="0" smtClean="0"/>
              <a:t> </a:t>
            </a:r>
            <a:r>
              <a:rPr lang="it-IT" dirty="0" err="1" smtClean="0"/>
              <a:t>will</a:t>
            </a:r>
            <a:r>
              <a:rPr lang="it-IT" dirty="0" smtClean="0"/>
              <a:t> be:</a:t>
            </a:r>
          </a:p>
          <a:p>
            <a:endParaRPr lang="it-IT" dirty="0"/>
          </a:p>
        </p:txBody>
      </p:sp>
      <p:sp>
        <p:nvSpPr>
          <p:cNvPr id="4" name="Titolo 1"/>
          <p:cNvSpPr>
            <a:spLocks noGrp="1"/>
          </p:cNvSpPr>
          <p:nvPr>
            <p:ph type="title"/>
          </p:nvPr>
        </p:nvSpPr>
        <p:spPr>
          <a:xfrm>
            <a:off x="0" y="731521"/>
            <a:ext cx="3446585" cy="5359790"/>
          </a:xfrm>
          <a:solidFill>
            <a:srgbClr val="542BA5"/>
          </a:solidFill>
        </p:spPr>
        <p:txBody>
          <a:bodyPr>
            <a:normAutofit/>
          </a:bodyPr>
          <a:lstStyle/>
          <a:p>
            <a:pPr algn="ctr"/>
            <a:r>
              <a:rPr lang="it-IT" sz="4000" dirty="0" smtClean="0">
                <a:solidFill>
                  <a:schemeClr val="bg2"/>
                </a:solidFill>
                <a:latin typeface="Impact" panose="020B0806030902050204" pitchFamily="34" charset="0"/>
              </a:rPr>
              <a:t>THE ANALYSIS OF THE FIRST STEP</a:t>
            </a:r>
            <a:endParaRPr lang="it-IT" sz="4000" dirty="0">
              <a:solidFill>
                <a:schemeClr val="bg2"/>
              </a:solidFill>
              <a:latin typeface="Impact" panose="020B0806030902050204" pitchFamily="34" charset="0"/>
            </a:endParaRPr>
          </a:p>
        </p:txBody>
      </p:sp>
      <p:pic>
        <p:nvPicPr>
          <p:cNvPr id="5" name="Immagine 4"/>
          <p:cNvPicPr>
            <a:picLocks noChangeAspect="1"/>
          </p:cNvPicPr>
          <p:nvPr/>
        </p:nvPicPr>
        <p:blipFill rotWithShape="1">
          <a:blip r:embed="rId2"/>
          <a:srcRect l="34502" t="55432" r="41387" b="35722"/>
          <a:stretch/>
        </p:blipFill>
        <p:spPr>
          <a:xfrm>
            <a:off x="4149970" y="4768947"/>
            <a:ext cx="4910228" cy="1012874"/>
          </a:xfrm>
          <a:prstGeom prst="rect">
            <a:avLst/>
          </a:prstGeom>
        </p:spPr>
      </p:pic>
    </p:spTree>
    <p:extLst>
      <p:ext uri="{BB962C8B-B14F-4D97-AF65-F5344CB8AC3E}">
        <p14:creationId xmlns:p14="http://schemas.microsoft.com/office/powerpoint/2010/main" val="299642166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 presetClass="entr" presetSubtype="4" fill="hold" grpId="0" nodeType="afterEffect">
                                  <p:stCondLst>
                                    <p:cond delay="0"/>
                                  </p:stCondLst>
                                  <p:childTnLst>
                                    <p:set>
                                      <p:cBhvr>
                                        <p:cTn id="12" dur="1" fill="hold">
                                          <p:stCondLst>
                                            <p:cond delay="0"/>
                                          </p:stCondLst>
                                        </p:cTn>
                                        <p:tgtEl>
                                          <p:spTgt spid="3">
                                            <p:bg/>
                                          </p:spTgt>
                                        </p:tgtEl>
                                        <p:attrNameLst>
                                          <p:attrName>style.visibility</p:attrName>
                                        </p:attrNameLst>
                                      </p:cBhvr>
                                      <p:to>
                                        <p:strVal val="visible"/>
                                      </p:to>
                                    </p:set>
                                    <p:anim calcmode="lin" valueType="num">
                                      <p:cBhvr additive="base">
                                        <p:cTn id="13"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3">
                                            <p:bg/>
                                          </p:spTgt>
                                        </p:tgtEl>
                                        <p:attrNameLst>
                                          <p:attrName>ppt_y</p:attrName>
                                        </p:attrNameLst>
                                      </p:cBhvr>
                                      <p:tavLst>
                                        <p:tav tm="0">
                                          <p:val>
                                            <p:strVal val="1+#ppt_h/2"/>
                                          </p:val>
                                        </p:tav>
                                        <p:tav tm="100000">
                                          <p:val>
                                            <p:strVal val="#ppt_y"/>
                                          </p:val>
                                        </p:tav>
                                      </p:tavLst>
                                    </p:anim>
                                  </p:childTnLst>
                                </p:cTn>
                              </p:par>
                            </p:childTnLst>
                          </p:cTn>
                        </p:par>
                        <p:par>
                          <p:cTn id="15" fill="hold">
                            <p:stCondLst>
                              <p:cond delay="2500"/>
                            </p:stCondLst>
                            <p:childTnLst>
                              <p:par>
                                <p:cTn id="16" presetID="2" presetClass="entr" presetSubtype="4"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a:solidFill>
            <a:schemeClr val="bg1"/>
          </a:solidFill>
        </p:spPr>
        <p:txBody>
          <a:bodyPr/>
          <a:lstStyle/>
          <a:p>
            <a:pPr marL="0" indent="0" algn="just">
              <a:buNone/>
            </a:pPr>
            <a:r>
              <a:rPr lang="it-IT" dirty="0" err="1" smtClean="0"/>
              <a:t>Before</a:t>
            </a:r>
            <a:r>
              <a:rPr lang="it-IT" dirty="0" smtClean="0"/>
              <a:t> the </a:t>
            </a:r>
            <a:r>
              <a:rPr lang="it-IT" dirty="0" err="1" smtClean="0"/>
              <a:t>beginning</a:t>
            </a:r>
            <a:r>
              <a:rPr lang="it-IT" dirty="0" smtClean="0"/>
              <a:t> of the </a:t>
            </a:r>
            <a:r>
              <a:rPr lang="it-IT" dirty="0" err="1" smtClean="0"/>
              <a:t>simulation</a:t>
            </a:r>
            <a:r>
              <a:rPr lang="it-IT" dirty="0" smtClean="0"/>
              <a:t>, it </a:t>
            </a:r>
            <a:r>
              <a:rPr lang="it-IT" dirty="0" err="1" smtClean="0"/>
              <a:t>is</a:t>
            </a:r>
            <a:r>
              <a:rPr lang="it-IT" dirty="0" smtClean="0"/>
              <a:t> </a:t>
            </a:r>
            <a:r>
              <a:rPr lang="it-IT" dirty="0" err="1" smtClean="0"/>
              <a:t>important</a:t>
            </a:r>
            <a:r>
              <a:rPr lang="it-IT" dirty="0" smtClean="0"/>
              <a:t> to </a:t>
            </a:r>
            <a:r>
              <a:rPr lang="it-IT" dirty="0" err="1" smtClean="0"/>
              <a:t>give</a:t>
            </a:r>
            <a:r>
              <a:rPr lang="it-IT" dirty="0" smtClean="0"/>
              <a:t> the last </a:t>
            </a:r>
            <a:r>
              <a:rPr lang="it-IT" dirty="0" err="1" smtClean="0"/>
              <a:t>definitions</a:t>
            </a:r>
            <a:r>
              <a:rPr lang="it-IT" dirty="0" smtClean="0"/>
              <a:t>: </a:t>
            </a:r>
          </a:p>
          <a:p>
            <a:pPr algn="just">
              <a:buFontTx/>
              <a:buChar char="-"/>
            </a:pPr>
            <a:r>
              <a:rPr lang="en-US" b="1" dirty="0" smtClean="0"/>
              <a:t>X</a:t>
            </a:r>
            <a:r>
              <a:rPr lang="en-US" dirty="0" smtClean="0"/>
              <a:t> is a correlation threshold </a:t>
            </a:r>
            <a:r>
              <a:rPr lang="en-US" dirty="0" smtClean="0"/>
              <a:t>related to the </a:t>
            </a:r>
            <a:r>
              <a:rPr lang="en-US" dirty="0" smtClean="0"/>
              <a:t>connection matrix (it’s a matrix that shows the connections </a:t>
            </a:r>
            <a:r>
              <a:rPr lang="en-US" dirty="0"/>
              <a:t>between the various </a:t>
            </a:r>
            <a:r>
              <a:rPr lang="en-US" dirty="0" err="1"/>
              <a:t>Broadmann</a:t>
            </a:r>
            <a:r>
              <a:rPr lang="en-US" dirty="0"/>
              <a:t> </a:t>
            </a:r>
            <a:r>
              <a:rPr lang="en-US" dirty="0" smtClean="0"/>
              <a:t>areas) whose values, below </a:t>
            </a:r>
            <a:r>
              <a:rPr lang="en-US" dirty="0"/>
              <a:t>x</a:t>
            </a:r>
            <a:r>
              <a:rPr lang="en-US" dirty="0" smtClean="0"/>
              <a:t>, </a:t>
            </a:r>
            <a:r>
              <a:rPr lang="en-US" dirty="0"/>
              <a:t>will be set equal to 0 and, above it, </a:t>
            </a:r>
            <a:r>
              <a:rPr lang="en-US" dirty="0" smtClean="0"/>
              <a:t>will </a:t>
            </a:r>
            <a:r>
              <a:rPr lang="en-US" dirty="0"/>
              <a:t>be set equal to 1</a:t>
            </a:r>
            <a:r>
              <a:rPr lang="en-US" dirty="0" smtClean="0"/>
              <a:t>. Single </a:t>
            </a:r>
            <a:r>
              <a:rPr lang="en-US" dirty="0"/>
              <a:t>nodes will exhibit dynamics that can be correlated with the dynamics of other nodes. </a:t>
            </a:r>
            <a:endParaRPr lang="en-US" dirty="0" smtClean="0"/>
          </a:p>
          <a:p>
            <a:pPr algn="just">
              <a:buFontTx/>
              <a:buChar char="-"/>
            </a:pPr>
            <a:r>
              <a:rPr lang="en-US" b="1" dirty="0" smtClean="0"/>
              <a:t>Z</a:t>
            </a:r>
            <a:r>
              <a:rPr lang="en-US" dirty="0" smtClean="0"/>
              <a:t> is another threshold useful for identifying </a:t>
            </a:r>
            <a:r>
              <a:rPr lang="en-US" dirty="0"/>
              <a:t>which dynamics have correlations above </a:t>
            </a:r>
            <a:r>
              <a:rPr lang="en-US" dirty="0" smtClean="0"/>
              <a:t>this value and, consequently, discovering which </a:t>
            </a:r>
            <a:r>
              <a:rPr lang="en-US" dirty="0"/>
              <a:t>nodes are correlated with each </a:t>
            </a:r>
            <a:r>
              <a:rPr lang="en-US" dirty="0" smtClean="0"/>
              <a:t>other. </a:t>
            </a:r>
          </a:p>
          <a:p>
            <a:pPr algn="just">
              <a:buFontTx/>
              <a:buChar char="-"/>
            </a:pPr>
            <a:r>
              <a:rPr lang="it-IT" b="1" dirty="0" smtClean="0"/>
              <a:t>a</a:t>
            </a:r>
            <a:r>
              <a:rPr lang="it-IT" dirty="0" smtClean="0"/>
              <a:t> and </a:t>
            </a:r>
            <a:r>
              <a:rPr lang="it-IT" b="1" dirty="0" smtClean="0"/>
              <a:t>b</a:t>
            </a:r>
            <a:r>
              <a:rPr lang="it-IT" dirty="0" smtClean="0"/>
              <a:t> are </a:t>
            </a:r>
            <a:r>
              <a:rPr lang="it-IT" dirty="0" err="1" smtClean="0"/>
              <a:t>parameters</a:t>
            </a:r>
            <a:r>
              <a:rPr lang="it-IT" dirty="0" smtClean="0"/>
              <a:t> that go from 1 to 13 </a:t>
            </a:r>
            <a:r>
              <a:rPr lang="it-IT" dirty="0" err="1" smtClean="0"/>
              <a:t>because</a:t>
            </a:r>
            <a:r>
              <a:rPr lang="it-IT" dirty="0" smtClean="0"/>
              <a:t>, </a:t>
            </a:r>
            <a:r>
              <a:rPr lang="it-IT" dirty="0" err="1" smtClean="0"/>
              <a:t>after</a:t>
            </a:r>
            <a:r>
              <a:rPr lang="it-IT" dirty="0" smtClean="0"/>
              <a:t> </a:t>
            </a:r>
            <a:r>
              <a:rPr lang="it-IT" dirty="0" err="1" smtClean="0"/>
              <a:t>this</a:t>
            </a:r>
            <a:r>
              <a:rPr lang="it-IT" dirty="0" smtClean="0"/>
              <a:t> </a:t>
            </a:r>
            <a:r>
              <a:rPr lang="it-IT" dirty="0" err="1" smtClean="0"/>
              <a:t>value</a:t>
            </a:r>
            <a:r>
              <a:rPr lang="it-IT" dirty="0" smtClean="0"/>
              <a:t>, the </a:t>
            </a:r>
            <a:r>
              <a:rPr lang="it-IT" dirty="0" err="1" smtClean="0"/>
              <a:t>system</a:t>
            </a:r>
            <a:r>
              <a:rPr lang="it-IT" dirty="0" smtClean="0"/>
              <a:t> </a:t>
            </a:r>
            <a:r>
              <a:rPr lang="it-IT" dirty="0" err="1" smtClean="0"/>
              <a:t>converges</a:t>
            </a:r>
            <a:r>
              <a:rPr lang="it-IT" dirty="0" smtClean="0"/>
              <a:t> to a </a:t>
            </a:r>
            <a:r>
              <a:rPr lang="it-IT" dirty="0" err="1" smtClean="0"/>
              <a:t>configuration</a:t>
            </a:r>
            <a:r>
              <a:rPr lang="it-IT" dirty="0" smtClean="0"/>
              <a:t> for </a:t>
            </a:r>
            <a:r>
              <a:rPr lang="it-IT" dirty="0" err="1" smtClean="0"/>
              <a:t>which</a:t>
            </a:r>
            <a:r>
              <a:rPr lang="it-IT" dirty="0" smtClean="0"/>
              <a:t> </a:t>
            </a:r>
            <a:r>
              <a:rPr lang="it-IT" dirty="0" err="1" smtClean="0"/>
              <a:t>all</a:t>
            </a:r>
            <a:r>
              <a:rPr lang="it-IT" dirty="0" smtClean="0"/>
              <a:t> </a:t>
            </a:r>
            <a:r>
              <a:rPr lang="it-IT" dirty="0" err="1" smtClean="0"/>
              <a:t>states</a:t>
            </a:r>
            <a:r>
              <a:rPr lang="it-IT" dirty="0" smtClean="0"/>
              <a:t> go to zero. </a:t>
            </a:r>
            <a:endParaRPr lang="it-IT" dirty="0"/>
          </a:p>
        </p:txBody>
      </p:sp>
      <p:sp>
        <p:nvSpPr>
          <p:cNvPr id="4" name="Titolo 1"/>
          <p:cNvSpPr txBox="1">
            <a:spLocks/>
          </p:cNvSpPr>
          <p:nvPr/>
        </p:nvSpPr>
        <p:spPr>
          <a:xfrm>
            <a:off x="0" y="731521"/>
            <a:ext cx="3446585" cy="5359790"/>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FIRST STEP</a:t>
            </a:r>
            <a:endParaRPr lang="it-IT" sz="4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395484319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4" name="Titolo 1"/>
          <p:cNvSpPr txBox="1">
            <a:spLocks/>
          </p:cNvSpPr>
          <p:nvPr/>
        </p:nvSpPr>
        <p:spPr>
          <a:xfrm>
            <a:off x="0" y="731521"/>
            <a:ext cx="3446585" cy="5359790"/>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FIRST STEP</a:t>
            </a:r>
            <a:endParaRPr lang="it-IT" sz="4000" dirty="0">
              <a:solidFill>
                <a:schemeClr val="bg2"/>
              </a:solidFill>
              <a:latin typeface="Impact" panose="020B0806030902050204" pitchFamily="34" charset="0"/>
            </a:endParaRPr>
          </a:p>
        </p:txBody>
      </p:sp>
      <p:pic>
        <p:nvPicPr>
          <p:cNvPr id="7" name="Segnaposto contenut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7336" y="731521"/>
            <a:ext cx="5316214" cy="5359790"/>
          </a:xfr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4301" y="1305115"/>
            <a:ext cx="742950" cy="4238625"/>
          </a:xfrm>
          <a:prstGeom prst="rect">
            <a:avLst/>
          </a:prstGeom>
        </p:spPr>
      </p:pic>
    </p:spTree>
    <p:extLst>
      <p:ext uri="{BB962C8B-B14F-4D97-AF65-F5344CB8AC3E}">
        <p14:creationId xmlns:p14="http://schemas.microsoft.com/office/powerpoint/2010/main" val="359280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0338" y="900112"/>
            <a:ext cx="4572000" cy="5048250"/>
          </a:xfrm>
        </p:spPr>
      </p:pic>
      <p:sp>
        <p:nvSpPr>
          <p:cNvPr id="4" name="Titolo 1"/>
          <p:cNvSpPr txBox="1">
            <a:spLocks/>
          </p:cNvSpPr>
          <p:nvPr/>
        </p:nvSpPr>
        <p:spPr>
          <a:xfrm>
            <a:off x="0" y="731521"/>
            <a:ext cx="3446585" cy="5359790"/>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FIRST STEP</a:t>
            </a:r>
            <a:endParaRPr lang="it-IT" sz="4000" dirty="0">
              <a:solidFill>
                <a:schemeClr val="bg2"/>
              </a:solidFill>
              <a:latin typeface="Impact" panose="020B0806030902050204" pitchFamily="34" charset="0"/>
            </a:endParaRPr>
          </a:p>
        </p:txBody>
      </p:sp>
    </p:spTree>
    <p:extLst>
      <p:ext uri="{BB962C8B-B14F-4D97-AF65-F5344CB8AC3E}">
        <p14:creationId xmlns:p14="http://schemas.microsoft.com/office/powerpoint/2010/main" val="218588047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a:solidFill>
            <a:schemeClr val="bg1"/>
          </a:solidFill>
        </p:spPr>
        <p:txBody>
          <a:bodyPr/>
          <a:lstStyle/>
          <a:p>
            <a:pPr marL="0" indent="0" algn="ctr">
              <a:buNone/>
            </a:pPr>
            <a:r>
              <a:rPr lang="it-IT" dirty="0" smtClean="0"/>
              <a:t>The </a:t>
            </a:r>
            <a:r>
              <a:rPr lang="it-IT" dirty="0" err="1" smtClean="0"/>
              <a:t>simulation</a:t>
            </a:r>
            <a:r>
              <a:rPr lang="it-IT" dirty="0" smtClean="0"/>
              <a:t> </a:t>
            </a:r>
            <a:r>
              <a:rPr lang="it-IT" dirty="0" err="1" smtClean="0"/>
              <a:t>starts</a:t>
            </a:r>
            <a:r>
              <a:rPr lang="it-IT" dirty="0" smtClean="0"/>
              <a:t> </a:t>
            </a:r>
            <a:r>
              <a:rPr lang="it-IT" dirty="0" err="1" smtClean="0"/>
              <a:t>running</a:t>
            </a:r>
            <a:r>
              <a:rPr lang="it-IT" dirty="0" smtClean="0"/>
              <a:t> and the </a:t>
            </a:r>
            <a:r>
              <a:rPr lang="it-IT" dirty="0" err="1" smtClean="0"/>
              <a:t>behaviour</a:t>
            </a:r>
            <a:r>
              <a:rPr lang="it-IT" dirty="0" smtClean="0"/>
              <a:t> of the network can be </a:t>
            </a:r>
            <a:r>
              <a:rPr lang="it-IT" dirty="0" err="1" smtClean="0"/>
              <a:t>seen</a:t>
            </a:r>
            <a:r>
              <a:rPr lang="it-IT" dirty="0" smtClean="0"/>
              <a:t>. </a:t>
            </a:r>
            <a:r>
              <a:rPr lang="it-IT" dirty="0" err="1" smtClean="0"/>
              <a:t>Varying</a:t>
            </a:r>
            <a:r>
              <a:rPr lang="it-IT" dirty="0" smtClean="0"/>
              <a:t> a and b, </a:t>
            </a:r>
            <a:r>
              <a:rPr lang="it-IT" dirty="0" err="1" smtClean="0"/>
              <a:t>this</a:t>
            </a:r>
            <a:r>
              <a:rPr lang="it-IT" dirty="0" smtClean="0"/>
              <a:t> </a:t>
            </a:r>
            <a:r>
              <a:rPr lang="it-IT" dirty="0" err="1" smtClean="0"/>
              <a:t>is</a:t>
            </a:r>
            <a:r>
              <a:rPr lang="it-IT" dirty="0" smtClean="0"/>
              <a:t> the </a:t>
            </a:r>
            <a:r>
              <a:rPr lang="it-IT" dirty="0" err="1" smtClean="0"/>
              <a:t>result</a:t>
            </a:r>
            <a:r>
              <a:rPr lang="it-IT" dirty="0" smtClean="0"/>
              <a:t> (</a:t>
            </a:r>
            <a:r>
              <a:rPr lang="it-IT" dirty="0" err="1" smtClean="0"/>
              <a:t>red</a:t>
            </a:r>
            <a:r>
              <a:rPr lang="it-IT" dirty="0" smtClean="0"/>
              <a:t> </a:t>
            </a:r>
            <a:r>
              <a:rPr lang="it-IT" dirty="0" err="1" smtClean="0"/>
              <a:t>means</a:t>
            </a:r>
            <a:r>
              <a:rPr lang="it-IT" dirty="0" smtClean="0"/>
              <a:t> off and blue </a:t>
            </a:r>
            <a:r>
              <a:rPr lang="it-IT" dirty="0" err="1" smtClean="0"/>
              <a:t>means</a:t>
            </a:r>
            <a:r>
              <a:rPr lang="it-IT" dirty="0" smtClean="0"/>
              <a:t> on): </a:t>
            </a:r>
          </a:p>
          <a:p>
            <a:pPr marL="0" indent="0">
              <a:buNone/>
            </a:pPr>
            <a:endParaRPr lang="it-IT" dirty="0"/>
          </a:p>
          <a:p>
            <a:pPr marL="0" indent="0">
              <a:buNone/>
            </a:pPr>
            <a:endParaRPr lang="it-IT" dirty="0" smtClean="0"/>
          </a:p>
          <a:p>
            <a:pPr marL="0" indent="0">
              <a:buNone/>
            </a:pPr>
            <a:endParaRPr lang="it-IT" dirty="0"/>
          </a:p>
          <a:p>
            <a:pPr marL="0" indent="0">
              <a:buNone/>
            </a:pPr>
            <a:endParaRPr lang="it-IT" dirty="0" smtClean="0"/>
          </a:p>
          <a:p>
            <a:pPr marL="0" indent="0">
              <a:buNone/>
            </a:pPr>
            <a:endParaRPr lang="it-IT" dirty="0"/>
          </a:p>
          <a:p>
            <a:pPr marL="0" indent="0">
              <a:buNone/>
            </a:pPr>
            <a:endParaRPr lang="it-IT" dirty="0" smtClean="0"/>
          </a:p>
          <a:p>
            <a:pPr marL="0" indent="0">
              <a:buNone/>
            </a:pPr>
            <a:endParaRPr lang="it-IT" dirty="0"/>
          </a:p>
          <a:p>
            <a:pPr marL="0" indent="0">
              <a:buNone/>
            </a:pPr>
            <a:endParaRPr lang="it-IT" dirty="0" smtClean="0"/>
          </a:p>
          <a:p>
            <a:pPr marL="0" indent="0">
              <a:buNone/>
            </a:pPr>
            <a:endParaRPr lang="it-IT" dirty="0"/>
          </a:p>
          <a:p>
            <a:pPr marL="0" indent="0">
              <a:buNone/>
            </a:pPr>
            <a:endParaRPr lang="it-IT" dirty="0"/>
          </a:p>
        </p:txBody>
      </p:sp>
      <p:sp>
        <p:nvSpPr>
          <p:cNvPr id="4" name="Titolo 1"/>
          <p:cNvSpPr txBox="1">
            <a:spLocks/>
          </p:cNvSpPr>
          <p:nvPr/>
        </p:nvSpPr>
        <p:spPr>
          <a:xfrm>
            <a:off x="0" y="731521"/>
            <a:ext cx="3446585" cy="5359790"/>
          </a:xfrm>
          <a:prstGeom prst="rect">
            <a:avLst/>
          </a:prstGeom>
          <a:solidFill>
            <a:srgbClr val="542BA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t-IT" sz="4000" dirty="0" smtClean="0">
                <a:solidFill>
                  <a:schemeClr val="bg2"/>
                </a:solidFill>
                <a:latin typeface="Impact" panose="020B0806030902050204" pitchFamily="34" charset="0"/>
              </a:rPr>
              <a:t>THE ANALYSIS OF THE SECOND STEP</a:t>
            </a:r>
            <a:endParaRPr lang="it-IT" sz="4000" dirty="0">
              <a:solidFill>
                <a:schemeClr val="bg2"/>
              </a:solidFill>
              <a:latin typeface="Impact" panose="020B0806030902050204" pitchFamily="34" charset="0"/>
            </a:endParaRPr>
          </a:p>
        </p:txBody>
      </p:sp>
      <p:pic>
        <p:nvPicPr>
          <p:cNvPr id="5" name="Immagine 4"/>
          <p:cNvPicPr>
            <a:picLocks noChangeAspect="1"/>
          </p:cNvPicPr>
          <p:nvPr/>
        </p:nvPicPr>
        <p:blipFill rotWithShape="1">
          <a:blip r:embed="rId2"/>
          <a:srcRect l="24351" t="29067" r="25537" b="14904"/>
          <a:stretch/>
        </p:blipFill>
        <p:spPr>
          <a:xfrm>
            <a:off x="4410875" y="1863970"/>
            <a:ext cx="5880295" cy="3742005"/>
          </a:xfrm>
          <a:prstGeom prst="rect">
            <a:avLst/>
          </a:prstGeom>
        </p:spPr>
      </p:pic>
    </p:spTree>
    <p:extLst>
      <p:ext uri="{BB962C8B-B14F-4D97-AF65-F5344CB8AC3E}">
        <p14:creationId xmlns:p14="http://schemas.microsoft.com/office/powerpoint/2010/main" val="3379131339"/>
      </p:ext>
    </p:extLst>
  </p:cSld>
  <p:clrMapOvr>
    <a:masterClrMapping/>
  </p:clrMapOvr>
  <mc:AlternateContent xmlns:mc="http://schemas.openxmlformats.org/markup-compatibility/2006" xmlns:p14="http://schemas.microsoft.com/office/powerpoint/2010/main">
    <mc:Choice Requires="p14">
      <p:transition spd="slow" p14:dur="15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6"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80">
                                          <p:stCondLst>
                                            <p:cond delay="0"/>
                                          </p:stCondLst>
                                        </p:cTn>
                                        <p:tgtEl>
                                          <p:spTgt spid="5"/>
                                        </p:tgtEl>
                                      </p:cBhvr>
                                    </p:animEffect>
                                    <p:anim calcmode="lin" valueType="num">
                                      <p:cBhvr>
                                        <p:cTn id="1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gtEl>
                                      </p:cBhvr>
                                      <p:to x="100000" y="60000"/>
                                    </p:animScale>
                                    <p:animScale>
                                      <p:cBhvr>
                                        <p:cTn id="20" dur="166" decel="50000">
                                          <p:stCondLst>
                                            <p:cond delay="676"/>
                                          </p:stCondLst>
                                        </p:cTn>
                                        <p:tgtEl>
                                          <p:spTgt spid="5"/>
                                        </p:tgtEl>
                                      </p:cBhvr>
                                      <p:to x="100000" y="100000"/>
                                    </p:animScale>
                                    <p:animScale>
                                      <p:cBhvr>
                                        <p:cTn id="21" dur="26">
                                          <p:stCondLst>
                                            <p:cond delay="1312"/>
                                          </p:stCondLst>
                                        </p:cTn>
                                        <p:tgtEl>
                                          <p:spTgt spid="5"/>
                                        </p:tgtEl>
                                      </p:cBhvr>
                                      <p:to x="100000" y="80000"/>
                                    </p:animScale>
                                    <p:animScale>
                                      <p:cBhvr>
                                        <p:cTn id="22" dur="166" decel="50000">
                                          <p:stCondLst>
                                            <p:cond delay="1338"/>
                                          </p:stCondLst>
                                        </p:cTn>
                                        <p:tgtEl>
                                          <p:spTgt spid="5"/>
                                        </p:tgtEl>
                                      </p:cBhvr>
                                      <p:to x="100000" y="100000"/>
                                    </p:animScale>
                                    <p:animScale>
                                      <p:cBhvr>
                                        <p:cTn id="23" dur="26">
                                          <p:stCondLst>
                                            <p:cond delay="1642"/>
                                          </p:stCondLst>
                                        </p:cTn>
                                        <p:tgtEl>
                                          <p:spTgt spid="5"/>
                                        </p:tgtEl>
                                      </p:cBhvr>
                                      <p:to x="100000" y="90000"/>
                                    </p:animScale>
                                    <p:animScale>
                                      <p:cBhvr>
                                        <p:cTn id="24" dur="166" decel="50000">
                                          <p:stCondLst>
                                            <p:cond delay="1668"/>
                                          </p:stCondLst>
                                        </p:cTn>
                                        <p:tgtEl>
                                          <p:spTgt spid="5"/>
                                        </p:tgtEl>
                                      </p:cBhvr>
                                      <p:to x="100000" y="100000"/>
                                    </p:animScale>
                                    <p:animScale>
                                      <p:cBhvr>
                                        <p:cTn id="25" dur="26">
                                          <p:stCondLst>
                                            <p:cond delay="1808"/>
                                          </p:stCondLst>
                                        </p:cTn>
                                        <p:tgtEl>
                                          <p:spTgt spid="5"/>
                                        </p:tgtEl>
                                      </p:cBhvr>
                                      <p:to x="100000" y="95000"/>
                                    </p:animScale>
                                    <p:animScale>
                                      <p:cBhvr>
                                        <p:cTn id="2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Struttura">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FB9BFA2-1FA5-44A1-B975-10D6BF58ECD0}">
  <ds:schemaRefs>
    <ds:schemaRef ds:uri="http://schemas.microsoft.com/sharepoint/v3/contenttype/forms"/>
  </ds:schemaRefs>
</ds:datastoreItem>
</file>

<file path=customXml/itemProps2.xml><?xml version="1.0" encoding="utf-8"?>
<ds:datastoreItem xmlns:ds="http://schemas.openxmlformats.org/officeDocument/2006/customXml" ds:itemID="{E577E783-5AB8-45E6-9E56-AE40075231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541854-87B3-4953-A183-EF3BD285377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Modello architettura</Template>
  <TotalTime>0</TotalTime>
  <Words>1401</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19</vt:i4>
      </vt:variant>
    </vt:vector>
  </HeadingPairs>
  <TitlesOfParts>
    <vt:vector size="26" baseType="lpstr">
      <vt:lpstr>Agency FB</vt:lpstr>
      <vt:lpstr>Calibri</vt:lpstr>
      <vt:lpstr>Cambria Math</vt:lpstr>
      <vt:lpstr>Corbel</vt:lpstr>
      <vt:lpstr>Impact</vt:lpstr>
      <vt:lpstr>Wingdings 2</vt:lpstr>
      <vt:lpstr>Struttura</vt:lpstr>
      <vt:lpstr>REPRODUCTION OF BRAIN DYNAMICS BY BOOLEAN NETWORKS.</vt:lpstr>
      <vt:lpstr>CAN PHYSICS STUDY BRAIN DYNAMICS?  You will find out the answer at the end of this presentation.</vt:lpstr>
      <vt:lpstr>AN INTRODUCTION TO THE BOOLEAN NETWORKS</vt:lpstr>
      <vt:lpstr>THE THREE STEPS OF THE SIMULATION</vt:lpstr>
      <vt:lpstr>THE ANALYSIS OF THE FIRST STEP</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THE ANALYSIS OF THE LAST STEP</vt:lpstr>
      <vt:lpstr>Presentazione standard di PowerPoint</vt:lpstr>
      <vt:lpstr>Presentazione standard di PowerPoint</vt:lpstr>
      <vt:lpstr>THE ANALYSIS OF THE LAST STEP</vt:lpstr>
      <vt:lpstr>Presentazione standard di PowerPoint</vt:lpstr>
      <vt:lpstr>THE ANALYSIS OF THE LAST STEP</vt:lpstr>
      <vt:lpstr>THE END.</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2023-11-21T17:08:25Z</dcterms:created>
  <dcterms:modified xsi:type="dcterms:W3CDTF">2023-12-11T08:40:21Z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