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Gaia Torrisi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1000001886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Implementazione di un sito per gestire le prenotazioni di un centro estetico.</a:t>
            </a:r>
          </a:p>
          <a:p>
            <a:r>
              <a:rPr lang="it-IT" sz="2000" dirty="0"/>
              <a:t>All’interno del sito è possibile visualizzare tutti i trattamenti proposti, e prenotare un appuntamento.</a:t>
            </a:r>
          </a:p>
          <a:p>
            <a:r>
              <a:rPr lang="it-IT" sz="2000" dirty="0"/>
              <a:t>Sono presenti i link ai social, e tutte le info generali sul centro: via, telefono, mail.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A51B7B83-1F4D-4B45-A1A3-05E893E19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20" y="586855"/>
            <a:ext cx="2449664" cy="6004819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9302078-A96A-4C1A-91DF-B1045165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80" y="418465"/>
            <a:ext cx="3099886" cy="357335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2125B33-495A-4B66-9E88-403737D98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672" y="1811142"/>
            <a:ext cx="3788457" cy="344749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F74C4C-2DD0-4936-9C82-5820DBA52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241" y="5477622"/>
            <a:ext cx="3054733" cy="121927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0D11B52-4214-456A-86B9-14C66CE31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241" y="3937066"/>
            <a:ext cx="3099885" cy="1379449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80D00464-95E5-4B20-9567-DFBA7BF589DC}"/>
              </a:ext>
            </a:extLst>
          </p:cNvPr>
          <p:cNvSpPr/>
          <p:nvPr/>
        </p:nvSpPr>
        <p:spPr>
          <a:xfrm rot="5400000">
            <a:off x="9170444" y="2136855"/>
            <a:ext cx="1038225" cy="136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CF9E63B-1344-4573-9941-E609541DA638}"/>
              </a:ext>
            </a:extLst>
          </p:cNvPr>
          <p:cNvSpPr txBox="1"/>
          <p:nvPr/>
        </p:nvSpPr>
        <p:spPr>
          <a:xfrm>
            <a:off x="8598681" y="1316698"/>
            <a:ext cx="23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MARGIN-TOP:100PX</a:t>
            </a:r>
          </a:p>
        </p:txBody>
      </p: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E88DA79E-BAF8-45C2-A3FE-7913FC336465}"/>
              </a:ext>
            </a:extLst>
          </p:cNvPr>
          <p:cNvCxnSpPr/>
          <p:nvPr/>
        </p:nvCxnSpPr>
        <p:spPr>
          <a:xfrm rot="16200000" flipH="1">
            <a:off x="8316813" y="5086155"/>
            <a:ext cx="1432702" cy="923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6F6F9EB-DD69-494B-B297-5239DA083B49}"/>
              </a:ext>
            </a:extLst>
          </p:cNvPr>
          <p:cNvSpPr txBox="1"/>
          <p:nvPr/>
        </p:nvSpPr>
        <p:spPr>
          <a:xfrm>
            <a:off x="8839200" y="6239896"/>
            <a:ext cx="22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HEIGHT: 35OPX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833E65CB-143E-40D6-96D4-F76546504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5663" y="221076"/>
            <a:ext cx="1402692" cy="108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421C1D0-5152-43F0-98B0-5227624F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687" y="3381776"/>
            <a:ext cx="3122573" cy="333074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896AC1B-8AF5-4339-9034-2D783A74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687" y="298234"/>
            <a:ext cx="3122573" cy="308354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90971BC-7B92-476E-BE9B-732F9DE5C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262" y="3003086"/>
            <a:ext cx="3801900" cy="75738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7C27960-4537-4A9A-9722-D2CC88963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380" y="5279894"/>
            <a:ext cx="3838991" cy="854175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BD39CB85-E291-483F-ABD8-A0BF97B80B51}"/>
              </a:ext>
            </a:extLst>
          </p:cNvPr>
          <p:cNvCxnSpPr/>
          <p:nvPr/>
        </p:nvCxnSpPr>
        <p:spPr>
          <a:xfrm rot="16200000" flipH="1">
            <a:off x="4321398" y="3933305"/>
            <a:ext cx="1192758" cy="341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9E0D7E7-D066-4979-9009-BE1518DFA18E}"/>
              </a:ext>
            </a:extLst>
          </p:cNvPr>
          <p:cNvSpPr txBox="1"/>
          <p:nvPr/>
        </p:nvSpPr>
        <p:spPr>
          <a:xfrm>
            <a:off x="4664363" y="4700557"/>
            <a:ext cx="220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HEIGHT:60 PX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712A5EF4-AAF4-4EA9-9E45-78F111115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5649" y="389761"/>
            <a:ext cx="2009768" cy="1342164"/>
          </a:xfrm>
          <a:prstGeom prst="rect">
            <a:avLst/>
          </a:prstGeom>
        </p:spPr>
      </p:pic>
      <p:sp>
        <p:nvSpPr>
          <p:cNvPr id="34" name="Ovale 33">
            <a:extLst>
              <a:ext uri="{FF2B5EF4-FFF2-40B4-BE49-F238E27FC236}">
                <a16:creationId xmlns:a16="http://schemas.microsoft.com/office/drawing/2014/main" id="{404980C2-045C-492B-B50B-FAD2B67F5F1F}"/>
              </a:ext>
            </a:extLst>
          </p:cNvPr>
          <p:cNvSpPr/>
          <p:nvPr/>
        </p:nvSpPr>
        <p:spPr>
          <a:xfrm>
            <a:off x="4432640" y="2895006"/>
            <a:ext cx="886858" cy="97354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CF703A6A-1D1D-4F36-83A6-D4662538499F}"/>
              </a:ext>
            </a:extLst>
          </p:cNvPr>
          <p:cNvCxnSpPr/>
          <p:nvPr/>
        </p:nvCxnSpPr>
        <p:spPr>
          <a:xfrm rot="5400000" flipH="1" flipV="1">
            <a:off x="4561736" y="1942633"/>
            <a:ext cx="1055001" cy="8497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3187060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Sezione contenuti</a:t>
            </a:r>
            <a:b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HTML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4" name="Segnaposto contenuto 8">
            <a:extLst>
              <a:ext uri="{FF2B5EF4-FFF2-40B4-BE49-F238E27FC236}">
                <a16:creationId xmlns:a16="http://schemas.microsoft.com/office/drawing/2014/main" id="{0EA311BA-8154-4642-BDA7-9E49BCC9B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4" b="7025"/>
          <a:stretch/>
        </p:blipFill>
        <p:spPr>
          <a:xfrm>
            <a:off x="4082817" y="210657"/>
            <a:ext cx="3239345" cy="6436686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6D01F2E-47F3-47BC-9733-66C55058F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163" y="640937"/>
            <a:ext cx="4572874" cy="59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9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3187060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Sezione contenuti</a:t>
            </a:r>
            <a:b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000" dirty="0">
                <a:solidFill>
                  <a:schemeClr val="bg1"/>
                </a:solidFill>
              </a:rPr>
              <a:t>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F2727A9-D892-4DA3-A60B-5D9B142B8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48" y="478711"/>
            <a:ext cx="3962275" cy="553386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76ABA1F-0C88-449A-BC45-D905416A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43" y="468744"/>
            <a:ext cx="4011137" cy="58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1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Footer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76B3EC-A406-4A71-864C-12DCCDE3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563" y="240307"/>
            <a:ext cx="4266777" cy="33982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BF36D5E-E23F-4913-8732-B4671AEDF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886" y="1215036"/>
            <a:ext cx="4465752" cy="20387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BD1D904-E439-4983-9E4D-206270037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147" y="4808043"/>
            <a:ext cx="6854041" cy="1624050"/>
          </a:xfrm>
          <a:prstGeom prst="rect">
            <a:avLst/>
          </a:prstGeom>
        </p:spPr>
      </p:pic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91E000DD-3036-403D-9C2D-F78682D7E7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2744" y="4305428"/>
            <a:ext cx="1031306" cy="767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2F22922-28AC-44C1-B1FD-29D393E6B35A}"/>
              </a:ext>
            </a:extLst>
          </p:cNvPr>
          <p:cNvSpPr txBox="1"/>
          <p:nvPr/>
        </p:nvSpPr>
        <p:spPr>
          <a:xfrm>
            <a:off x="5402293" y="3878857"/>
            <a:ext cx="177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HEIGHT:250PX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6F1E3A1D-10C6-4EFF-8FBE-68E5840F2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821" y="3410084"/>
            <a:ext cx="1729403" cy="1241623"/>
          </a:xfrm>
          <a:prstGeom prst="rect">
            <a:avLst/>
          </a:prstGeom>
        </p:spPr>
      </p:pic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5D0C9655-D54D-43D2-BE82-5FE5D7AC92E2}"/>
              </a:ext>
            </a:extLst>
          </p:cNvPr>
          <p:cNvCxnSpPr/>
          <p:nvPr/>
        </p:nvCxnSpPr>
        <p:spPr>
          <a:xfrm rot="10800000">
            <a:off x="8936594" y="4173487"/>
            <a:ext cx="1482024" cy="822657"/>
          </a:xfrm>
          <a:prstGeom prst="curvedConnector3">
            <a:avLst>
              <a:gd name="adj1" fmla="val 170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 HTML</vt:lpstr>
      <vt:lpstr>Sezione contenuti CSS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GAIA TORRISI</cp:lastModifiedBy>
  <cp:revision>3</cp:revision>
  <dcterms:created xsi:type="dcterms:W3CDTF">2021-03-24T16:57:46Z</dcterms:created>
  <dcterms:modified xsi:type="dcterms:W3CDTF">2022-04-01T17:30:34Z</dcterms:modified>
</cp:coreProperties>
</file>