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Gaia Torrisi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1000001886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API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MUSICA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formato delle richieste e delle risposte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B4E8D65-C3C7-4A8F-ACE1-40AA1F51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820" y="172950"/>
            <a:ext cx="1412560" cy="620906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33A7C38-CC5E-4B54-A95E-1B4023D8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74790"/>
            <a:ext cx="4191000" cy="384524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C932A3E-C384-4E68-8902-AFC516039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883" y="4115880"/>
            <a:ext cx="6009745" cy="24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Implementazione di due API REST (di cui almeno una senza autenticazione o con API key, e almeno una con autenticazione OAuth2).</a:t>
            </a:r>
          </a:p>
          <a:p>
            <a:r>
              <a:rPr lang="it-IT" sz="2000" dirty="0"/>
              <a:t>La prima riguarda l’autentificazione di una mail.</a:t>
            </a:r>
          </a:p>
          <a:p>
            <a:r>
              <a:rPr lang="it-IT" sz="2000" dirty="0"/>
              <a:t>La seconda sfrutta l’API offerta da Spotify.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 complessivo 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2B5735DD-0BED-9113-F3CA-C34A74B6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 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5FEEC23-606A-449D-8A44-B9C6E1F0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262" y="2019300"/>
            <a:ext cx="7921067" cy="23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25" y="2264083"/>
            <a:ext cx="3215211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API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NEWSLETTER HTML + CSS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FE91722-53DE-4985-8C71-01FB246A1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942" y="478712"/>
            <a:ext cx="4896533" cy="15051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E9A61BD-62F7-474A-9CD7-B0659B054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942" y="2390509"/>
            <a:ext cx="2610214" cy="381053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049D702-DDDC-4719-A63F-F5572117C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356" y="2418165"/>
            <a:ext cx="208626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1" y="2011888"/>
            <a:ext cx="3127379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API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NEWSLETTER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JAVASCRIPT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0122393-9B4B-4E73-AF3A-E3F19E0A0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579" y="122782"/>
            <a:ext cx="7603306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25" y="1512474"/>
            <a:ext cx="3187060" cy="283422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API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NEWSLETTER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formato delle richieste e delle risposte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0F0F9D8-175A-4506-8002-C93425067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8578CDC-390B-42AA-976D-4E8B0134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912" y="211138"/>
            <a:ext cx="7054917" cy="218119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C96C1C0-F704-49CA-A524-C6A8B34C5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222" y="773378"/>
            <a:ext cx="2758679" cy="119644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62EC0F99-8722-4739-8D30-7B4758DA6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773" y="3590561"/>
            <a:ext cx="7054917" cy="222701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DA5C36EC-E7FC-4610-9581-D6C37F701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222" y="4081066"/>
            <a:ext cx="2442678" cy="13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9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3187060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API MUSICA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HTML+CSS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0936BA5-445A-4874-A0C6-973BAD7F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16" y="133157"/>
            <a:ext cx="6096851" cy="276263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3451A7D-624D-418D-B9BA-FB070C809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14" t="-303" r="714" b="40125"/>
          <a:stretch/>
        </p:blipFill>
        <p:spPr>
          <a:xfrm>
            <a:off x="4113174" y="2984099"/>
            <a:ext cx="4001058" cy="378559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D0C8E8A-64F1-4566-A574-ABB9007C5B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968"/>
          <a:stretch/>
        </p:blipFill>
        <p:spPr>
          <a:xfrm>
            <a:off x="8152587" y="3245645"/>
            <a:ext cx="4001058" cy="25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1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1" y="2011888"/>
            <a:ext cx="3127379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API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MUSICA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JAVASCRIPT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D29D53-3AEE-4FAC-AFF1-CB4B6D9E1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224" y="0"/>
            <a:ext cx="4636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9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API </a:t>
            </a:r>
            <a:br>
              <a:rPr lang="en-US" sz="1900">
                <a:solidFill>
                  <a:srgbClr val="FFFFFF"/>
                </a:solidFill>
              </a:rPr>
            </a:br>
            <a:r>
              <a:rPr lang="en-US" sz="1900">
                <a:solidFill>
                  <a:srgbClr val="FFFFFF"/>
                </a:solidFill>
              </a:rPr>
              <a:t>MUSICA</a:t>
            </a:r>
            <a:br>
              <a:rPr lang="en-US" sz="1900">
                <a:solidFill>
                  <a:srgbClr val="FFFFFF"/>
                </a:solidFill>
              </a:rPr>
            </a:br>
            <a:r>
              <a:rPr lang="en-US" sz="1900">
                <a:solidFill>
                  <a:srgbClr val="FFFFFF"/>
                </a:solidFill>
              </a:rPr>
              <a:t>JAVASCRIPT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1AFD0D2-24E6-4454-BA38-8CA7E473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52428"/>
            <a:ext cx="4671803" cy="333020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6A7E837-9C2D-4C92-A528-55972F76E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65" y="1580720"/>
            <a:ext cx="3970410" cy="527629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71BEA2F-071D-4625-95C2-CAD159C35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079" y="1928621"/>
            <a:ext cx="5315692" cy="771633"/>
          </a:xfrm>
          <a:prstGeom prst="rect">
            <a:avLst/>
          </a:prstGeom>
        </p:spPr>
      </p:pic>
      <p:sp>
        <p:nvSpPr>
          <p:cNvPr id="10" name="Freccia circolare a destra 9">
            <a:extLst>
              <a:ext uri="{FF2B5EF4-FFF2-40B4-BE49-F238E27FC236}">
                <a16:creationId xmlns:a16="http://schemas.microsoft.com/office/drawing/2014/main" id="{5796395D-5A7D-4E5A-BD5E-79694D90C1C0}"/>
              </a:ext>
            </a:extLst>
          </p:cNvPr>
          <p:cNvSpPr/>
          <p:nvPr/>
        </p:nvSpPr>
        <p:spPr>
          <a:xfrm>
            <a:off x="5181600" y="2314437"/>
            <a:ext cx="704477" cy="1114563"/>
          </a:xfrm>
          <a:prstGeom prst="curvedRightArrow">
            <a:avLst>
              <a:gd name="adj1" fmla="val 27664"/>
              <a:gd name="adj2" fmla="val 50000"/>
              <a:gd name="adj3" fmla="val 25000"/>
            </a:avLst>
          </a:prstGeom>
          <a:solidFill>
            <a:srgbClr val="00206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9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MHW3</vt:lpstr>
      <vt:lpstr>Descrizione del progetto</vt:lpstr>
      <vt:lpstr>Layout complessivo </vt:lpstr>
      <vt:lpstr>API  NEWSLETTER HTML + CSS </vt:lpstr>
      <vt:lpstr>API  NEWSLETTER JAVASCRIPT</vt:lpstr>
      <vt:lpstr>API  NEWSLETTER formato delle richieste e delle risposte</vt:lpstr>
      <vt:lpstr>API MUSICA HTML+CSS</vt:lpstr>
      <vt:lpstr>API  MUSICA JAVASCRIPT</vt:lpstr>
      <vt:lpstr>API  MUSICA JAVASCRIPT</vt:lpstr>
      <vt:lpstr>API  MUSICA formato delle richieste e delle risposte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GAIA TORRISI</cp:lastModifiedBy>
  <cp:revision>6</cp:revision>
  <dcterms:created xsi:type="dcterms:W3CDTF">2021-03-24T16:57:46Z</dcterms:created>
  <dcterms:modified xsi:type="dcterms:W3CDTF">2022-04-27T14:24:28Z</dcterms:modified>
</cp:coreProperties>
</file>