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" Type="http://schemas.openxmlformats.org/officeDocument/2006/relationships/slide" Target="slides/slide3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4155F-2D95-4D6D-9629-C5033AFB5931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8544-2CB6-4C8F-A63A-E7D9E1C4D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8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38544-2CB6-4C8F-A63A-E7D9E1C4D7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38544-2CB6-4C8F-A63A-E7D9E1C4D7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8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 </a:t>
            </a:r>
            <a:r>
              <a:rPr lang="en-US" altLang="ko-KR" dirty="0"/>
              <a:t>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38544-2CB6-4C8F-A63A-E7D9E1C4D7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3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슬라이드 노트</a:t>
            </a:r>
            <a:r>
              <a:rPr lang="en-US" altLang="ko-KR"/>
              <a:t>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38544-2CB6-4C8F-A63A-E7D9E1C4D7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279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4EA84-7BD0-95C9-6B92-D07744468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3E068-48EF-A6DA-F998-B6BCC2F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부제</a:t>
            </a:r>
          </a:p>
        </p:txBody>
      </p:sp>
    </p:spTree>
    <p:extLst>
      <p:ext uri="{BB962C8B-B14F-4D97-AF65-F5344CB8AC3E}">
        <p14:creationId xmlns:p14="http://schemas.microsoft.com/office/powerpoint/2010/main" val="35401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9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61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0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20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43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8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53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0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75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10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aaa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653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3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62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26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41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0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42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257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89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462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222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bbbb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60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158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733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0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32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89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3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1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04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99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2267-A237-CFAA-F66D-AC7F713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333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5C021-E649-4258-2B7D-83EDD56C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58402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23</TotalTime>
  <Words>100</Words>
  <Application>Microsoft Office PowerPoint</Application>
  <PresentationFormat>와이드스크린</PresentationFormat>
  <Paragraphs>82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MS Shell Dlg 2</vt:lpstr>
      <vt:lpstr>Wingdings</vt:lpstr>
      <vt:lpstr>Wingdings 3</vt:lpstr>
      <vt:lpstr>메디슨</vt:lpstr>
      <vt:lpstr>제목</vt:lpstr>
      <vt:lpstr>1111</vt:lpstr>
      <vt:lpstr>222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  <vt:lpstr>333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영진</dc:creator>
  <cp:lastModifiedBy>영진</cp:lastModifiedBy>
  <cp:revision>2</cp:revision>
  <dcterms:created xsi:type="dcterms:W3CDTF">2022-07-24T15:14:03Z</dcterms:created>
  <dcterms:modified xsi:type="dcterms:W3CDTF">2022-07-24T15:37:56Z</dcterms:modified>
</cp:coreProperties>
</file>