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BAD0-86D9-4AB7-A8A4-9596FA9F1846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64A1-9886-488C-AF35-46BF6F311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BAD0-86D9-4AB7-A8A4-9596FA9F1846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64A1-9886-488C-AF35-46BF6F311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BAD0-86D9-4AB7-A8A4-9596FA9F1846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64A1-9886-488C-AF35-46BF6F311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BAD0-86D9-4AB7-A8A4-9596FA9F1846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64A1-9886-488C-AF35-46BF6F311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BAD0-86D9-4AB7-A8A4-9596FA9F1846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64A1-9886-488C-AF35-46BF6F311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BAD0-86D9-4AB7-A8A4-9596FA9F1846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64A1-9886-488C-AF35-46BF6F311B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BAD0-86D9-4AB7-A8A4-9596FA9F1846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64A1-9886-488C-AF35-46BF6F311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BAD0-86D9-4AB7-A8A4-9596FA9F1846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64A1-9886-488C-AF35-46BF6F311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BAD0-86D9-4AB7-A8A4-9596FA9F1846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64A1-9886-488C-AF35-46BF6F311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BAD0-86D9-4AB7-A8A4-9596FA9F1846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4064A1-9886-488C-AF35-46BF6F311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BAD0-86D9-4AB7-A8A4-9596FA9F1846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64A1-9886-488C-AF35-46BF6F311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A49BAD0-86D9-4AB7-A8A4-9596FA9F1846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F4064A1-9886-488C-AF35-46BF6F311B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m/url?sa=i&amp;rct=j&amp;q=conductance+histograms&amp;source=images&amp;cd=&amp;cad=rja&amp;docid=vR2U66ZSNZq7PM&amp;tbnid=GePlX26ik8AA3M:&amp;ved=0CAUQjRw&amp;url=http://chemgroups.northwestern.edu/seideman/Publications/Abstracts/SignaturesofCooperativeEffectsandTransportMechanismsinConductanceHistograms.html&amp;ei=RFAOUrWsN4WFyQGGjIFQ&amp;bvm=bv.50768961,d.b2I&amp;psig=AFQjCNFDJRMTzA_vsMizBxADWDITo7xUfA&amp;ust=137675609263633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Examining the Information Content of Voltage-Dependent, Two-Dimensional Conductance Histograms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something like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5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0" y="1062656"/>
            <a:ext cx="1866900" cy="556674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Gamma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Epsilon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0600" y="1084377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048000" y="1084377"/>
            <a:ext cx="1752600" cy="170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05400" y="1062657"/>
            <a:ext cx="1763938" cy="171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048000" y="3084192"/>
            <a:ext cx="1752600" cy="170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17712" y="3084194"/>
            <a:ext cx="1751626" cy="170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0599" y="3065721"/>
            <a:ext cx="1724893" cy="168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6952" y="4953000"/>
            <a:ext cx="1718540" cy="170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063008" y="4936141"/>
            <a:ext cx="1752600" cy="170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98173" y="4953000"/>
            <a:ext cx="1790701" cy="1745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90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Integral-Enhanced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0" y="1100629"/>
            <a:ext cx="571500" cy="8805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24200" y="2560494"/>
            <a:ext cx="2362200" cy="2303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43600" y="2537978"/>
            <a:ext cx="2385293" cy="2325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34818" y="2549930"/>
            <a:ext cx="2373035" cy="231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54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Conductance histograms are a common way for experimental studies to characterize the conductance of nanometer-scale systems.</a:t>
            </a:r>
          </a:p>
          <a:p>
            <a:r>
              <a:rPr lang="en-US" dirty="0" smtClean="0"/>
              <a:t>Conductance is measured by running a current through a molecule with two contact points at two electrodes.</a:t>
            </a:r>
          </a:p>
          <a:p>
            <a:r>
              <a:rPr lang="en-US" dirty="0" smtClean="0"/>
              <a:t>Experiments are usually performed with zero bias.</a:t>
            </a:r>
          </a:p>
          <a:p>
            <a:r>
              <a:rPr lang="en-US" dirty="0" smtClean="0"/>
              <a:t>Since experimental techniques are unable to precisely determine the system being measured, the experiment is performed thousands of times in order to generate statistics that can be plotted for a better picture.</a:t>
            </a:r>
          </a:p>
          <a:p>
            <a:r>
              <a:rPr lang="en-US" dirty="0" smtClean="0"/>
              <a:t>Peaks in the graph are traditionally interpreted as the “expected” conductance.</a:t>
            </a:r>
            <a:endParaRPr lang="en-US" dirty="0"/>
          </a:p>
        </p:txBody>
      </p:sp>
      <p:pic>
        <p:nvPicPr>
          <p:cNvPr id="1026" name="Picture 2" descr="http://chemgroups.northwestern.edu/seideman/images/Signatures-of-Cooperative-Abstract-Pic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64" y="4419600"/>
            <a:ext cx="47625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86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Voltage-Dependent Electron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Landauer-Buttiker-Imry</a:t>
            </a:r>
            <a:r>
              <a:rPr lang="en-US" dirty="0" smtClean="0"/>
              <a:t> coherent scattering theory for electron transport assumed for transmission calculations. The transmission function:</a:t>
            </a:r>
          </a:p>
          <a:p>
            <a:endParaRPr lang="en-US" dirty="0"/>
          </a:p>
          <a:p>
            <a:r>
              <a:rPr lang="en-US" dirty="0"/>
              <a:t>This equation is too hard </a:t>
            </a:r>
            <a:r>
              <a:rPr lang="en-US" dirty="0" smtClean="0"/>
              <a:t>to display just write it.</a:t>
            </a:r>
            <a:endParaRPr lang="en-US" dirty="0"/>
          </a:p>
        </p:txBody>
      </p:sp>
      <p:pic>
        <p:nvPicPr>
          <p:cNvPr id="1026" name="Picture 2" descr="C:\Users\ZHANGGAI000\Downloads\2013-08-16 12.01.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5153891" cy="386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60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Conductance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520940" cy="35798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Modifying a simple one-dimensional conductance data simulator and a histogram </a:t>
            </a:r>
            <a:r>
              <a:rPr lang="en-US" sz="2400" dirty="0" err="1" smtClean="0"/>
              <a:t>binner</a:t>
            </a:r>
            <a:r>
              <a:rPr lang="en-US" sz="2400" dirty="0" smtClean="0"/>
              <a:t> written by M. G. Reuter and P. D. Williams…</a:t>
            </a:r>
          </a:p>
        </p:txBody>
      </p:sp>
    </p:spTree>
    <p:extLst>
      <p:ext uri="{BB962C8B-B14F-4D97-AF65-F5344CB8AC3E}">
        <p14:creationId xmlns:p14="http://schemas.microsoft.com/office/powerpoint/2010/main" val="69185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471371"/>
          </a:xfrm>
        </p:spPr>
        <p:txBody>
          <a:bodyPr/>
          <a:lstStyle/>
          <a:p>
            <a:r>
              <a:rPr lang="en-US" dirty="0" smtClean="0"/>
              <a:t>Progression:</a:t>
            </a:r>
          </a:p>
          <a:p>
            <a:endParaRPr lang="en-US" dirty="0" smtClean="0"/>
          </a:p>
          <a:p>
            <a:r>
              <a:rPr lang="en-US" dirty="0" smtClean="0"/>
              <a:t>Original simulator - delivers a list of normally distributed </a:t>
            </a:r>
            <a:r>
              <a:rPr lang="en-US" dirty="0" err="1" smtClean="0"/>
              <a:t>conductances</a:t>
            </a:r>
            <a:r>
              <a:rPr lang="en-US" dirty="0" smtClean="0"/>
              <a:t> with given specifications of: </a:t>
            </a:r>
          </a:p>
          <a:p>
            <a:r>
              <a:rPr lang="en-US" dirty="0" smtClean="0"/>
              <a:t>model, number of trials, Fermi level, standard deviation of site energy level, site energy level, standard deviation of coupling, coupling for one electrode, coupling for other electrode</a:t>
            </a:r>
          </a:p>
        </p:txBody>
      </p:sp>
    </p:spTree>
    <p:extLst>
      <p:ext uri="{BB962C8B-B14F-4D97-AF65-F5344CB8AC3E}">
        <p14:creationId xmlns:p14="http://schemas.microsoft.com/office/powerpoint/2010/main" val="217553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52371"/>
          </a:xfrm>
        </p:spPr>
        <p:txBody>
          <a:bodyPr/>
          <a:lstStyle/>
          <a:p>
            <a:r>
              <a:rPr lang="en-US" dirty="0" smtClean="0"/>
              <a:t>V-1d</a:t>
            </a:r>
          </a:p>
          <a:p>
            <a:r>
              <a:rPr lang="en-US" dirty="0" smtClean="0"/>
              <a:t>V-2d</a:t>
            </a:r>
          </a:p>
          <a:p>
            <a:r>
              <a:rPr lang="en-US" dirty="0" smtClean="0"/>
              <a:t>V-2d-rng</a:t>
            </a:r>
          </a:p>
          <a:p>
            <a:r>
              <a:rPr lang="en-US" dirty="0" smtClean="0"/>
              <a:t>V-2d-rng-betad</a:t>
            </a:r>
          </a:p>
          <a:p>
            <a:endParaRPr lang="en-US" dirty="0"/>
          </a:p>
          <a:p>
            <a:r>
              <a:rPr lang="en-US" dirty="0" smtClean="0"/>
              <a:t>And a new </a:t>
            </a:r>
            <a:r>
              <a:rPr lang="en-US" dirty="0" err="1" smtClean="0"/>
              <a:t>binner</a:t>
            </a:r>
            <a:r>
              <a:rPr lang="en-US" dirty="0" smtClean="0"/>
              <a:t>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1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ZHANGGAI000\Downloads\2013-08-14 15.43.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24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520940" cy="3579849"/>
          </a:xfrm>
        </p:spPr>
        <p:txBody>
          <a:bodyPr/>
          <a:lstStyle/>
          <a:p>
            <a:r>
              <a:rPr lang="en-US" dirty="0" smtClean="0"/>
              <a:t>Generates paired voltage and conductance data.</a:t>
            </a:r>
          </a:p>
          <a:p>
            <a:endParaRPr lang="en-US" dirty="0"/>
          </a:p>
          <a:p>
            <a:r>
              <a:rPr lang="en-US" dirty="0" smtClean="0"/>
              <a:t>However, it assumes a linear relationship between epsilon (site energy) and voltage.</a:t>
            </a:r>
          </a:p>
          <a:p>
            <a:r>
              <a:rPr lang="en-US" dirty="0" smtClean="0"/>
              <a:t>(assumed in order to simplify the integral in theory)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5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ZHANGGAI000\Downloads\2013-08-16 12.02.4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1649" y="384752"/>
            <a:ext cx="38354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ZHANGGAI000\Downloads\2013-08-16 12.02.5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86300" y="266700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ZHANGGAI000\Downloads\2013-08-16 12.02.5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112" y="4011612"/>
            <a:ext cx="39751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ZHANGGAI000\Downloads\2013-08-16 12.03.1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641436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422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61</TotalTime>
  <Words>271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Examining the Information Content of Voltage-Dependent, Two-Dimensional Conductance Histograms</vt:lpstr>
      <vt:lpstr>Introduction</vt:lpstr>
      <vt:lpstr>Voltage-Dependent Electron Transport</vt:lpstr>
      <vt:lpstr>Simulating Conductance Data</vt:lpstr>
      <vt:lpstr>THE SIMULATORS</vt:lpstr>
      <vt:lpstr>PowerPoint Presentation</vt:lpstr>
      <vt:lpstr>PowerPoint Presentation</vt:lpstr>
      <vt:lpstr>Final Simulator</vt:lpstr>
      <vt:lpstr>PowerPoint Presentation</vt:lpstr>
      <vt:lpstr>Yeah data</vt:lpstr>
      <vt:lpstr>The Integral-Enhanced Model</vt:lpstr>
    </vt:vector>
  </TitlesOfParts>
  <Company>Oak Ridge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Information Content of Voltage-Dependent, Two-Dimensional Conductance Histograms</dc:title>
  <dc:creator>ORS User</dc:creator>
  <cp:lastModifiedBy>ORS User</cp:lastModifiedBy>
  <cp:revision>10</cp:revision>
  <dcterms:created xsi:type="dcterms:W3CDTF">2013-08-16T16:04:17Z</dcterms:created>
  <dcterms:modified xsi:type="dcterms:W3CDTF">2013-08-16T17:12:20Z</dcterms:modified>
</cp:coreProperties>
</file>