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9" r:id="rId6"/>
    <p:sldId id="262" r:id="rId7"/>
    <p:sldId id="265" r:id="rId8"/>
    <p:sldId id="263" r:id="rId9"/>
    <p:sldId id="260" r:id="rId10"/>
    <p:sldId id="258" r:id="rId11"/>
    <p:sldId id="264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8%D0%B5%D1%81%D1%82%D0%BD%D0%B0%D0%B4%D1%86%D0%B0%D1%82%D0%B5%D1%80%D0%B8%D1%87%D0%BD%D0%B0%D1%8F_%D1%81%D0%B8%D1%81%D1%82%D0%B5%D0%BC%D0%B0_%D1%81%D1%87%D0%B8%D1%81%D0%BB%D0%B5%D0%BD%D0%B8%D1%8F" TargetMode="External"/><Relationship Id="rId2" Type="http://schemas.openxmlformats.org/officeDocument/2006/relationships/hyperlink" Target="http://ru.wikipedia.org/wiki/UTF-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nicode-table.com/ru/" TargetMode="External"/><Relationship Id="rId4" Type="http://schemas.openxmlformats.org/officeDocument/2006/relationships/hyperlink" Target="http://ru.wikipedia.org/wiki/UR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MetaParser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2514600" y="1066800"/>
            <a:ext cx="3810000" cy="38100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71600" y="1600200"/>
            <a:ext cx="1905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 smtClean="0"/>
              <a:t>Красный=</a:t>
            </a:r>
            <a:r>
              <a:rPr lang="en-US" dirty="0" smtClean="0"/>
              <a:t>Red</a:t>
            </a:r>
          </a:p>
          <a:p>
            <a:r>
              <a:rPr lang="ru-RU" dirty="0" err="1" smtClean="0"/>
              <a:t>Зелёный=</a:t>
            </a:r>
            <a:r>
              <a:rPr lang="en-US" dirty="0" smtClean="0"/>
              <a:t>Green</a:t>
            </a:r>
          </a:p>
          <a:p>
            <a:r>
              <a:rPr lang="ru-RU" dirty="0" err="1" smtClean="0"/>
              <a:t>Синий=</a:t>
            </a:r>
            <a:r>
              <a:rPr lang="en-US" dirty="0" smtClean="0"/>
              <a:t>Blue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19200" y="4572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Пользователь захотел разбить файл с параметрами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11430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Файл: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2590800"/>
            <a:ext cx="540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этого он указывает следующую структуру текста: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371600" y="30480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%0</a:t>
            </a:r>
            <a:r>
              <a:rPr lang="en-US" dirty="0" smtClean="0"/>
              <a:t>A(=.*.):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36576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«(» и «)» - указывают следующий уровень обработки данных, которые были получены уровнем выше.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4572000"/>
            <a:ext cx="369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Результатом </a:t>
            </a:r>
            <a:r>
              <a:rPr lang="ru-RU" dirty="0" err="1" smtClean="0"/>
              <a:t>парсинга</a:t>
            </a:r>
            <a:r>
              <a:rPr lang="ru-RU" dirty="0" smtClean="0"/>
              <a:t> будет строка: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545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 каждой структуре можно прикрепить комментарий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A[</a:t>
            </a:r>
            <a:r>
              <a:rPr lang="ru-RU" dirty="0" smtClean="0"/>
              <a:t>число</a:t>
            </a:r>
            <a:r>
              <a:rPr lang="en-US" dirty="0" smtClean="0"/>
              <a:t>].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95400" y="1219200"/>
            <a:ext cx="376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Пример структуры с комментарием: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66800" y="914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123456A7890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6800" y="1295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данные: 1239312</a:t>
            </a:r>
          </a:p>
          <a:p>
            <a:r>
              <a:rPr lang="ru-RU" dirty="0" smtClean="0"/>
              <a:t>структура: 3.</a:t>
            </a:r>
          </a:p>
          <a:p>
            <a:r>
              <a:rPr lang="ru-RU" dirty="0" smtClean="0"/>
              <a:t>результат: </a:t>
            </a:r>
            <a:r>
              <a:rPr lang="ru-RU" dirty="0" smtClean="0"/>
              <a:t>123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09800" y="609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Тест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3000" y="2819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данные: </a:t>
            </a:r>
            <a:r>
              <a:rPr lang="en-US" dirty="0" smtClean="0"/>
              <a:t>ABCDEF</a:t>
            </a:r>
            <a:endParaRPr lang="ru-RU" dirty="0" smtClean="0"/>
          </a:p>
          <a:p>
            <a:r>
              <a:rPr lang="ru-RU" dirty="0" smtClean="0"/>
              <a:t>структура: </a:t>
            </a:r>
            <a:r>
              <a:rPr lang="en-US" dirty="0" smtClean="0"/>
              <a:t>%68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результат: </a:t>
            </a:r>
            <a:r>
              <a:rPr lang="en-US" dirty="0" smtClean="0"/>
              <a:t>ABC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19201" y="762000"/>
            <a:ext cx="2666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Входные данные: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Строка данных</a:t>
            </a:r>
          </a:p>
          <a:p>
            <a:endParaRPr lang="ru-RU" dirty="0" smtClean="0"/>
          </a:p>
          <a:p>
            <a:r>
              <a:rPr lang="ru-RU" dirty="0" smtClean="0"/>
              <a:t>Строка структуры данных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343400" y="685800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95800" y="1524000"/>
            <a:ext cx="4343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123456A7890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95800" y="2133600"/>
            <a:ext cx="434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</a:t>
            </a:r>
            <a:r>
              <a:rPr lang="ru-RU" dirty="0" smtClean="0">
                <a:hlinkClick r:id="rId2" tooltip="UTF-8"/>
              </a:rPr>
              <a:t>UTF-8</a:t>
            </a:r>
            <a:r>
              <a:rPr lang="en-US" dirty="0" smtClean="0"/>
              <a:t> </a:t>
            </a:r>
            <a:r>
              <a:rPr lang="ru-RU" dirty="0" smtClean="0"/>
              <a:t>кодов</a:t>
            </a:r>
            <a:r>
              <a:rPr lang="en-US" dirty="0" smtClean="0"/>
              <a:t> </a:t>
            </a:r>
            <a:r>
              <a:rPr lang="ru-RU" dirty="0" smtClean="0"/>
              <a:t>символов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62000" y="1447800"/>
          <a:ext cx="304800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=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04800" y="4038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аждый</a:t>
            </a:r>
            <a:r>
              <a:rPr lang="ru-RU" dirty="0" smtClean="0"/>
              <a:t> символ кириллицы кодируется в Юникоде (</a:t>
            </a:r>
            <a:r>
              <a:rPr lang="ru-RU" dirty="0" smtClean="0">
                <a:hlinkClick r:id="rId2" tooltip="UTF-8"/>
              </a:rPr>
              <a:t>UTF-8</a:t>
            </a:r>
            <a:r>
              <a:rPr lang="ru-RU" dirty="0" smtClean="0"/>
              <a:t>) в последовательность из двух байтов, а затем каждый байт этой последовательности записывается в </a:t>
            </a:r>
            <a:r>
              <a:rPr lang="ru-RU" dirty="0" err="1" smtClean="0">
                <a:hlinkClick r:id="rId3" tooltip="Шестнадцатеричная система счисления"/>
              </a:rPr>
              <a:t>шестнадцатеричном</a:t>
            </a:r>
            <a:r>
              <a:rPr lang="ru-RU" dirty="0" err="1" smtClean="0"/>
              <a:t>представлении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Перед каждым таким шестнадцатеричным кодом байта, ставится знак процента (%)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1000" y="3124200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http://ru.wikipedia.org/wiki/URL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67200" y="1447800"/>
            <a:ext cx="2957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http://unicode-table.com/ru/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57400" y="548640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Так заменяются данные которые не разрешаются использовать в какой либо структуре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3810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Рассмотреть работу </a:t>
            </a:r>
            <a:r>
              <a:rPr lang="ru-RU" dirty="0" err="1" smtClean="0"/>
              <a:t>метапарсера</a:t>
            </a:r>
            <a:r>
              <a:rPr lang="ru-RU" dirty="0" smtClean="0"/>
              <a:t> можно на простом примере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Пользователь ввёл текст: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371600" y="1752600"/>
            <a:ext cx="6858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123456A7890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2438400"/>
            <a:ext cx="540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хочет получить строчку до буквы «</a:t>
            </a:r>
            <a:r>
              <a:rPr lang="en-US" dirty="0" smtClean="0"/>
              <a:t>A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Для этого он указывает следующую структуру текста: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371600" y="3200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%65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4191000"/>
            <a:ext cx="4700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Обозначения структуры:</a:t>
            </a:r>
          </a:p>
          <a:p>
            <a:r>
              <a:rPr lang="ru-RU" dirty="0" smtClean="0"/>
              <a:t>«</a:t>
            </a:r>
            <a:r>
              <a:rPr lang="en-US" dirty="0" smtClean="0"/>
              <a:t>A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символ до которого будет обрезан текст</a:t>
            </a:r>
          </a:p>
          <a:p>
            <a:r>
              <a:rPr lang="ru-RU" dirty="0" smtClean="0"/>
              <a:t>«.» - конец действия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876800"/>
            <a:ext cx="369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Результатом </a:t>
            </a:r>
            <a:r>
              <a:rPr lang="ru-RU" dirty="0" err="1" smtClean="0"/>
              <a:t>парсинга</a:t>
            </a:r>
            <a:r>
              <a:rPr lang="ru-RU" dirty="0" smtClean="0"/>
              <a:t> будет строка: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371600" y="5334000"/>
            <a:ext cx="69342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123456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5791200"/>
            <a:ext cx="183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Осталась строка: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371600" y="6172200"/>
            <a:ext cx="69342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7890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3048000"/>
            <a:ext cx="575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Каждый символ данных в структуре должен заменяться </a:t>
            </a:r>
          </a:p>
          <a:p>
            <a:r>
              <a:rPr lang="ru-RU" dirty="0" smtClean="0"/>
              <a:t>на соответствующий код символа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457200"/>
            <a:ext cx="612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 хочет получить строку справа до символа «</a:t>
            </a:r>
            <a:r>
              <a:rPr lang="en-US" dirty="0" smtClean="0"/>
              <a:t>A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1752600"/>
            <a:ext cx="1524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123456A7890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590800"/>
            <a:ext cx="540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этого он указывает следующую структуру текста: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71600" y="3048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%65</a:t>
            </a:r>
            <a:r>
              <a:rPr lang="en-US" dirty="0" smtClean="0"/>
              <a:t>*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657600"/>
            <a:ext cx="5850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Обозначения:</a:t>
            </a:r>
          </a:p>
          <a:p>
            <a:r>
              <a:rPr lang="ru-RU" dirty="0" smtClean="0"/>
              <a:t>«*» - указывает сторону с которой будет вестись обрезка.</a:t>
            </a:r>
          </a:p>
          <a:p>
            <a:r>
              <a:rPr lang="ru-RU" dirty="0" smtClean="0"/>
              <a:t>Если символ отсутствует то обрезка производится слева.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800600"/>
            <a:ext cx="369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Результатом </a:t>
            </a:r>
            <a:r>
              <a:rPr lang="ru-RU" dirty="0" err="1" smtClean="0"/>
              <a:t>парсинга</a:t>
            </a:r>
            <a:r>
              <a:rPr lang="ru-RU" dirty="0" smtClean="0"/>
              <a:t> будет строка: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71600" y="5257800"/>
            <a:ext cx="1524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7890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95400" y="1219200"/>
            <a:ext cx="2651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Пользователь ввёл текст: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457200"/>
            <a:ext cx="605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 захотел получить первые три символа строки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1752600"/>
            <a:ext cx="1524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123456A7890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438400"/>
            <a:ext cx="540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этого он указывает следующую структуру текста: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71600" y="2971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581400"/>
            <a:ext cx="4818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Обозначения структуры:</a:t>
            </a:r>
          </a:p>
          <a:p>
            <a:r>
              <a:rPr lang="ru-RU" dirty="0" smtClean="0"/>
              <a:t>«3»</a:t>
            </a:r>
            <a:r>
              <a:rPr lang="en-US" dirty="0" smtClean="0"/>
              <a:t> - </a:t>
            </a:r>
            <a:r>
              <a:rPr lang="ru-RU" dirty="0" smtClean="0"/>
              <a:t>количество символов которые вырежутся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572000"/>
            <a:ext cx="369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Результатом </a:t>
            </a:r>
            <a:r>
              <a:rPr lang="ru-RU" dirty="0" err="1" smtClean="0"/>
              <a:t>парсинга</a:t>
            </a:r>
            <a:r>
              <a:rPr lang="ru-RU" dirty="0" smtClean="0"/>
              <a:t> будет строка: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71600" y="5029200"/>
            <a:ext cx="1524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95400" y="1219200"/>
            <a:ext cx="2651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Пользователь ввёл текст: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638800"/>
            <a:ext cx="183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Осталась строка: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371600" y="6019800"/>
            <a:ext cx="1524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456A7890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838200"/>
            <a:ext cx="5545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 захотел получить 2 символа с 5 позиции</a:t>
            </a:r>
          </a:p>
          <a:p>
            <a:endParaRPr lang="ru-RU" dirty="0" smtClean="0"/>
          </a:p>
          <a:p>
            <a:r>
              <a:rPr lang="ru-RU" smtClean="0"/>
              <a:t>Нужно дорабатывать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609600"/>
            <a:ext cx="589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 решил вырезать слово если оно «Красный»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1752600"/>
            <a:ext cx="6096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Красный Синий Зелёный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438400"/>
            <a:ext cx="540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этого он указывает следующую структуру текста: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71600" y="2971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Красный;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581400"/>
            <a:ext cx="271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Обозначения структуры:</a:t>
            </a:r>
          </a:p>
          <a:p>
            <a:r>
              <a:rPr lang="ru-RU" dirty="0" smtClean="0"/>
              <a:t>«</a:t>
            </a:r>
            <a:r>
              <a:rPr lang="en-US" dirty="0" smtClean="0"/>
              <a:t>;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вырезать если равно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572000"/>
            <a:ext cx="369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Результатом </a:t>
            </a:r>
            <a:r>
              <a:rPr lang="ru-RU" dirty="0" err="1" smtClean="0"/>
              <a:t>парсинга</a:t>
            </a:r>
            <a:r>
              <a:rPr lang="ru-RU" dirty="0" smtClean="0"/>
              <a:t> будет строка: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71600" y="5029200"/>
            <a:ext cx="6019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Красный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95400" y="1219200"/>
            <a:ext cx="2651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Пользователь ввёл текст: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638800"/>
            <a:ext cx="183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Осталась строка: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371600" y="6019800"/>
            <a:ext cx="6019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Синий Зелёный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762000"/>
            <a:ext cx="475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 захотел разбить строку на слова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1752600"/>
            <a:ext cx="61722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Красный Синий Зелёный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590800"/>
            <a:ext cx="540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этого он указывает следующую структуру текста: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71600" y="3048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%</a:t>
            </a:r>
            <a:r>
              <a:rPr lang="en-US" dirty="0" smtClean="0"/>
              <a:t>20: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657600"/>
            <a:ext cx="6986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Обозначения:</a:t>
            </a:r>
          </a:p>
          <a:p>
            <a:r>
              <a:rPr lang="ru-RU" dirty="0" smtClean="0"/>
              <a:t>«</a:t>
            </a:r>
            <a:r>
              <a:rPr lang="en-US" dirty="0" smtClean="0"/>
              <a:t>%20</a:t>
            </a:r>
            <a:r>
              <a:rPr lang="ru-RU" dirty="0" smtClean="0"/>
              <a:t>» - код запрещённого в структуре символа до которого будет</a:t>
            </a:r>
          </a:p>
          <a:p>
            <a:r>
              <a:rPr lang="ru-RU" dirty="0" smtClean="0"/>
              <a:t>производиться обрезка</a:t>
            </a:r>
          </a:p>
          <a:p>
            <a:r>
              <a:rPr lang="ru-RU" dirty="0" smtClean="0"/>
              <a:t>«</a:t>
            </a:r>
            <a:r>
              <a:rPr lang="en-US" dirty="0" smtClean="0"/>
              <a:t>: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конец действия, указывающий на многократное повторение. </a:t>
            </a:r>
          </a:p>
          <a:p>
            <a:r>
              <a:rPr lang="ru-RU" dirty="0" smtClean="0"/>
              <a:t>Повторение будет остановлено когда исходная строка не будет пуста.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5181600"/>
            <a:ext cx="299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Результатом </a:t>
            </a:r>
            <a:r>
              <a:rPr lang="ru-RU" dirty="0" err="1" smtClean="0"/>
              <a:t>парсинга</a:t>
            </a:r>
            <a:r>
              <a:rPr lang="ru-RU" dirty="0" smtClean="0"/>
              <a:t> будет: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71600" y="5638800"/>
            <a:ext cx="33528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Красный</a:t>
            </a:r>
          </a:p>
          <a:p>
            <a:r>
              <a:rPr lang="ru-RU" dirty="0" smtClean="0"/>
              <a:t>Синий</a:t>
            </a:r>
          </a:p>
          <a:p>
            <a:r>
              <a:rPr lang="ru-RU" dirty="0" smtClean="0"/>
              <a:t>Зелёный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295400" y="1219200"/>
            <a:ext cx="2651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Пользователь ввёл текст: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468</Words>
  <PresentationFormat>Экран (4:3)</PresentationFormat>
  <Paragraphs>123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MetaParser</vt:lpstr>
      <vt:lpstr>Слайд 2</vt:lpstr>
      <vt:lpstr>Таблица UTF-8 кодов символов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MetaParser</dc:title>
  <dc:creator>Hist</dc:creator>
  <cp:lastModifiedBy>GaidukMD</cp:lastModifiedBy>
  <cp:revision>17</cp:revision>
  <dcterms:created xsi:type="dcterms:W3CDTF">2013-11-29T20:40:01Z</dcterms:created>
  <dcterms:modified xsi:type="dcterms:W3CDTF">2013-12-11T13:14:22Z</dcterms:modified>
</cp:coreProperties>
</file>