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Fira Sans ExtraBold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SansExtraBold-bold.fntdata"/><Relationship Id="rId10" Type="http://schemas.openxmlformats.org/officeDocument/2006/relationships/slide" Target="slides/slide6.xml"/><Relationship Id="rId12" Type="http://schemas.openxmlformats.org/officeDocument/2006/relationships/font" Target="fonts/FiraSans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81e74b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81e74b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81e74b46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81e74b46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81e74b4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81e74b4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50bcb5c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50bcb5c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50bcb5c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50bcb5c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"/>
              <a:buNone/>
              <a:defRPr sz="2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928400"/>
            <a:ext cx="9144000" cy="2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2642400" y="4835850"/>
            <a:ext cx="38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globalaihub.com</a:t>
            </a:r>
            <a:endParaRPr sz="13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41000" y="114825"/>
            <a:ext cx="1680150" cy="2552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1239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6000"/>
              <a:t>Introduction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6000"/>
              <a:t> to Python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highlight>
                  <a:schemeClr val="lt1"/>
                </a:highlight>
              </a:rPr>
              <a:t>What is Python?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00" y="1214525"/>
            <a:ext cx="2714450" cy="27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400"/>
              <a:buChar char="●"/>
            </a:pPr>
            <a:r>
              <a:rPr lang="tr">
                <a:highlight>
                  <a:schemeClr val="lt1"/>
                </a:highlight>
              </a:rPr>
              <a:t>Python Programming language, one of the most popular languages in the world, is a general-purpose, high-level programming language used in Artificial Intelligence and Data Science in general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>
                <a:solidFill>
                  <a:srgbClr val="252525"/>
                </a:solidFill>
              </a:rPr>
              <a:t>Created by Guido van Rossum in the late 1980s</a:t>
            </a:r>
            <a:endParaRPr>
              <a:solidFill>
                <a:srgbClr val="25252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Char char="●"/>
            </a:pPr>
            <a:r>
              <a:rPr lang="tr">
                <a:solidFill>
                  <a:srgbClr val="252525"/>
                </a:solidFill>
              </a:rPr>
              <a:t>It uses Functional Programming and Object-oriented programming logic</a:t>
            </a:r>
            <a:endParaRPr>
              <a:solidFill>
                <a:srgbClr val="25252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Char char="●"/>
            </a:pPr>
            <a:r>
              <a:rPr lang="tr">
                <a:solidFill>
                  <a:srgbClr val="252525"/>
                </a:solidFill>
              </a:rPr>
              <a:t>It has a dynamic and modular structure</a:t>
            </a:r>
            <a:endParaRPr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Web </a:t>
            </a:r>
            <a:r>
              <a:rPr lang="tr"/>
              <a:t>Development (Flask,Django)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Graphical User Interface </a:t>
            </a:r>
            <a:r>
              <a:rPr lang="tr"/>
              <a:t>(Kivy,</a:t>
            </a:r>
            <a:r>
              <a:rPr lang="tr"/>
              <a:t>PyQt</a:t>
            </a:r>
            <a:r>
              <a:rPr lang="tr"/>
              <a:t>,</a:t>
            </a:r>
            <a:r>
              <a:rPr lang="tr"/>
              <a:t>Tkinter</a:t>
            </a:r>
            <a:r>
              <a:rPr lang="tr"/>
              <a:t>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Network Programming </a:t>
            </a:r>
            <a:r>
              <a:rPr lang="tr"/>
              <a:t>(</a:t>
            </a:r>
            <a:r>
              <a:rPr lang="tr"/>
              <a:t>Asyncio</a:t>
            </a:r>
            <a:r>
              <a:rPr lang="tr"/>
              <a:t>,</a:t>
            </a:r>
            <a:r>
              <a:rPr lang="tr"/>
              <a:t>Diesel</a:t>
            </a:r>
            <a:r>
              <a:rPr lang="tr"/>
              <a:t>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Web Crawler</a:t>
            </a:r>
            <a:r>
              <a:rPr lang="tr"/>
              <a:t>, </a:t>
            </a:r>
            <a:r>
              <a:rPr lang="tr"/>
              <a:t>Spider </a:t>
            </a:r>
            <a:r>
              <a:rPr lang="tr"/>
              <a:t>(</a:t>
            </a:r>
            <a:r>
              <a:rPr lang="tr"/>
              <a:t>Scrapy</a:t>
            </a:r>
            <a:r>
              <a:rPr lang="tr"/>
              <a:t>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Machine Learning</a:t>
            </a:r>
            <a:r>
              <a:rPr lang="tr"/>
              <a:t> and </a:t>
            </a:r>
            <a:r>
              <a:rPr lang="tr"/>
              <a:t>AI (Tensorflow, Scikit-Learn, Numpy, Pandas etc.)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highlight>
                  <a:schemeClr val="lt1"/>
                </a:highlight>
              </a:rPr>
              <a:t>Where to use?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00" y="1214525"/>
            <a:ext cx="2714450" cy="27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tr">
                <a:solidFill>
                  <a:srgbClr val="000000"/>
                </a:solidFill>
              </a:rPr>
              <a:t>It is a language that is easy to learn and simple to develop compared to other languages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tr">
                <a:solidFill>
                  <a:srgbClr val="000000"/>
                </a:solidFill>
              </a:rPr>
              <a:t>It is a compilable language. Developers and engineers can change some of the code and see the result faster than compiled languages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tr">
                <a:solidFill>
                  <a:srgbClr val="000000"/>
                </a:solidFill>
              </a:rPr>
              <a:t>Thanks to its flexibility, it allows to develop projects with different programming styles such as Imperative, Functional, Procedural, OOP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tr">
                <a:solidFill>
                  <a:srgbClr val="000000"/>
                </a:solidFill>
              </a:rPr>
              <a:t>Since it is platform independent, it can easily work in any system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tr">
                <a:solidFill>
                  <a:srgbClr val="000000"/>
                </a:solidFill>
              </a:rPr>
              <a:t>Community support of Python is growing day by day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tr">
                <a:solidFill>
                  <a:srgbClr val="000000"/>
                </a:solidFill>
              </a:rPr>
              <a:t>It can be used in fields such as Data Science, Web Development as well as Artificial Intelligence projects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highlight>
                  <a:schemeClr val="lt1"/>
                </a:highlight>
              </a:rPr>
              <a:t>Why do we use Python?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00" y="1214525"/>
            <a:ext cx="2714450" cy="27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tr">
                <a:solidFill>
                  <a:srgbClr val="000000"/>
                </a:solidFill>
              </a:rPr>
              <a:t>Because it is an easy language to develop, developers and engineers can focus on the problem, not the intricacies of the language, when developing an AI model or working on a Data Science project.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tr">
                <a:solidFill>
                  <a:srgbClr val="000000"/>
                </a:solidFill>
              </a:rPr>
              <a:t>It has a large Data Science and Artificial Intelligence library ecosystem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tr">
                <a:solidFill>
                  <a:srgbClr val="000000"/>
                </a:solidFill>
              </a:rPr>
              <a:t>It is faster than compiled languages. This reduces the waiting time in projects where models that already have a long training period are developed.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highlight>
                  <a:schemeClr val="lt1"/>
                </a:highlight>
              </a:rPr>
              <a:t>Why Python Is Considered The First Step To AI</a:t>
            </a:r>
            <a:r>
              <a:rPr lang="tr">
                <a:highlight>
                  <a:schemeClr val="lt1"/>
                </a:highlight>
              </a:rPr>
              <a:t>?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00" y="1214525"/>
            <a:ext cx="2714450" cy="27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Colab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