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04"/>
  </p:normalViewPr>
  <p:slideViewPr>
    <p:cSldViewPr snapToGrid="0">
      <p:cViewPr varScale="1">
        <p:scale>
          <a:sx n="120" d="100"/>
          <a:sy n="120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EDDE-9009-7E1A-E199-65C34BB9B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DD0E2-E9AF-0CD3-8DAA-E285E84F1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27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Jules</dc:creator>
  <cp:lastModifiedBy>White, Jules</cp:lastModifiedBy>
  <cp:revision>1</cp:revision>
  <dcterms:created xsi:type="dcterms:W3CDTF">2023-12-03T15:46:20Z</dcterms:created>
  <dcterms:modified xsi:type="dcterms:W3CDTF">2023-12-03T15:46:29Z</dcterms:modified>
</cp:coreProperties>
</file>