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04"/>
  </p:normalViewPr>
  <p:slideViewPr>
    <p:cSldViewPr snapToGrid="0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553E-F9C3-1785-590E-63B036502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6D391-F30E-0E32-7B9C-65D8CFD39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98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Jules</dc:creator>
  <cp:lastModifiedBy>White, Jules</cp:lastModifiedBy>
  <cp:revision>1</cp:revision>
  <dcterms:created xsi:type="dcterms:W3CDTF">2023-12-03T15:45:16Z</dcterms:created>
  <dcterms:modified xsi:type="dcterms:W3CDTF">2023-12-03T15:45:27Z</dcterms:modified>
</cp:coreProperties>
</file>