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1"/>
    <p:restoredTop sz="96104"/>
  </p:normalViewPr>
  <p:slideViewPr>
    <p:cSldViewPr snapToGrid="0">
      <p:cViewPr varScale="1">
        <p:scale>
          <a:sx n="120" d="100"/>
          <a:sy n="120" d="100"/>
        </p:scale>
        <p:origin x="3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12/3/23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12/3/23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E7C33-AD6D-6375-4903-CF680126F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6512D-91A6-34F2-AF49-7ABCDB23B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862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Tw Cen MT</vt:lpstr>
      <vt:lpstr>Tw Cen MT Condensed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White, Jules</dc:creator>
  <cp:lastModifiedBy>White, Jules</cp:lastModifiedBy>
  <cp:revision>1</cp:revision>
  <dcterms:created xsi:type="dcterms:W3CDTF">2023-12-03T15:45:58Z</dcterms:created>
  <dcterms:modified xsi:type="dcterms:W3CDTF">2023-12-03T15:46:05Z</dcterms:modified>
</cp:coreProperties>
</file>