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913C-7CA1-051D-A589-9D5A2970B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6116-CEA0-C6AF-E650-045AC0F32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3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Jules</dc:creator>
  <cp:lastModifiedBy>White, Jules</cp:lastModifiedBy>
  <cp:revision>1</cp:revision>
  <dcterms:created xsi:type="dcterms:W3CDTF">2023-12-03T15:45:45Z</dcterms:created>
  <dcterms:modified xsi:type="dcterms:W3CDTF">2023-12-03T15:45:52Z</dcterms:modified>
</cp:coreProperties>
</file>