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04"/>
  </p:normalViewPr>
  <p:slideViewPr>
    <p:cSldViewPr snapToGrid="0">
      <p:cViewPr varScale="1">
        <p:scale>
          <a:sx n="120" d="100"/>
          <a:sy n="12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C2BF-7D74-6D41-DD04-E303B74AA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587DE-B691-285B-FD27-DAC034F9E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4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Jules</dc:creator>
  <cp:lastModifiedBy>White, Jules</cp:lastModifiedBy>
  <cp:revision>1</cp:revision>
  <dcterms:created xsi:type="dcterms:W3CDTF">2023-12-03T15:44:44Z</dcterms:created>
  <dcterms:modified xsi:type="dcterms:W3CDTF">2023-12-03T15:45:02Z</dcterms:modified>
</cp:coreProperties>
</file>