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B7A6-282B-5065-061D-C762224E2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20C25-61B1-C827-3BCA-F7E216753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1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2023-11-28T20:20:35Z</dcterms:created>
  <dcterms:modified xsi:type="dcterms:W3CDTF">2023-11-28T20:20:45Z</dcterms:modified>
</cp:coreProperties>
</file>