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Booker’s Presentation about Root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Booker the Raccoon Conman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