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80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53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0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601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47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358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4318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1840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263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969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467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2C1-FE0F-4503-B627-87E324CDBDEC}" type="datetimeFigureOut">
              <a:rPr lang="lt-LT" smtClean="0"/>
              <a:t>2014-09-11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4C17-D272-4384-919F-185A82396EB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4218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hope.com/jargon/n/nullchar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tonmat.net/blog/bash-one-liners-explained-part-thre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topia.org/online_books/advanced_bash_scripting_guide/io-redirection.html#IOREDIRRE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523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01052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Komanda </a:t>
            </a:r>
            <a:r>
              <a:rPr lang="lt-LT" b="1" dirty="0" err="1" smtClean="0"/>
              <a:t>wc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323166"/>
            <a:ext cx="10515600" cy="4877553"/>
          </a:xfrm>
        </p:spPr>
        <p:txBody>
          <a:bodyPr>
            <a:normAutofit/>
          </a:bodyPr>
          <a:lstStyle/>
          <a:p>
            <a:r>
              <a:rPr lang="lt-LT" b="1" dirty="0" smtClean="0"/>
              <a:t>Panaudojimas:</a:t>
            </a:r>
          </a:p>
          <a:p>
            <a:r>
              <a:rPr lang="lt-LT" b="1" dirty="0" err="1"/>
              <a:t>wc</a:t>
            </a:r>
            <a:r>
              <a:rPr lang="lt-LT" dirty="0"/>
              <a:t> [</a:t>
            </a:r>
            <a:r>
              <a:rPr lang="lt-LT" i="1" dirty="0"/>
              <a:t>OPTION</a:t>
            </a:r>
            <a:r>
              <a:rPr lang="lt-LT" dirty="0"/>
              <a:t>]... [</a:t>
            </a:r>
            <a:r>
              <a:rPr lang="lt-LT" i="1" dirty="0"/>
              <a:t>FILE</a:t>
            </a:r>
            <a:r>
              <a:rPr lang="lt-LT" dirty="0"/>
              <a:t>]...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b="1" dirty="0" err="1"/>
              <a:t>wc</a:t>
            </a:r>
            <a:r>
              <a:rPr lang="lt-LT" dirty="0"/>
              <a:t> [</a:t>
            </a:r>
            <a:r>
              <a:rPr lang="lt-LT" i="1" dirty="0"/>
              <a:t>OPTION</a:t>
            </a:r>
            <a:r>
              <a:rPr lang="lt-LT" dirty="0"/>
              <a:t>]... </a:t>
            </a:r>
            <a:r>
              <a:rPr lang="lt-LT" i="1" dirty="0"/>
              <a:t>--</a:t>
            </a:r>
            <a:r>
              <a:rPr lang="lt-LT" i="1" dirty="0" smtClean="0"/>
              <a:t>files0-from=F</a:t>
            </a:r>
            <a:endParaRPr lang="lt-LT" i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lt-LT" altLang="lt-LT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t-LT" b="1" dirty="0" smtClean="0"/>
          </a:p>
          <a:p>
            <a:endParaRPr lang="lt-LT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altLang="lt-L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altLang="lt-L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98916"/>
              </p:ext>
            </p:extLst>
          </p:nvPr>
        </p:nvGraphicFramePr>
        <p:xfrm>
          <a:off x="1236819" y="1648729"/>
          <a:ext cx="8163854" cy="4626476"/>
        </p:xfrm>
        <a:graphic>
          <a:graphicData uri="http://schemas.openxmlformats.org/drawingml/2006/table">
            <a:tbl>
              <a:tblPr/>
              <a:tblGrid>
                <a:gridCol w="4081927"/>
                <a:gridCol w="4081927"/>
              </a:tblGrid>
              <a:tr h="480106">
                <a:tc>
                  <a:txBody>
                    <a:bodyPr/>
                    <a:lstStyle/>
                    <a:p>
                      <a:pPr fontAlgn="t"/>
                      <a:r>
                        <a:rPr lang="lt-LT" sz="1600" b="1" i="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-c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, </a:t>
                      </a:r>
                      <a:r>
                        <a:rPr lang="lt-LT" sz="1600" b="1" i="0" dirty="0">
                          <a:effectLst/>
                          <a:latin typeface="inherit"/>
                        </a:rPr>
                        <a:t>--</a:t>
                      </a:r>
                      <a:r>
                        <a:rPr lang="lt-LT" sz="1600" b="1" i="0" dirty="0" err="1">
                          <a:effectLst/>
                          <a:latin typeface="inherit"/>
                        </a:rPr>
                        <a:t>bytes</a:t>
                      </a:r>
                      <a:endParaRPr lang="lt-LT" sz="1600" b="0" i="0" dirty="0">
                        <a:effectLst/>
                        <a:latin typeface="inherit"/>
                      </a:endParaRP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t-LT" sz="1600" b="0" i="0" dirty="0" err="1">
                          <a:effectLst/>
                          <a:latin typeface="inherit"/>
                        </a:rPr>
                        <a:t>print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byte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counts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0106">
                <a:tc>
                  <a:txBody>
                    <a:bodyPr/>
                    <a:lstStyle/>
                    <a:p>
                      <a:pPr fontAlgn="t"/>
                      <a:r>
                        <a:rPr lang="lt-LT" sz="1600" b="1" i="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-m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, </a:t>
                      </a:r>
                      <a:r>
                        <a:rPr lang="lt-LT" sz="1600" b="1" i="0" dirty="0">
                          <a:effectLst/>
                          <a:latin typeface="inherit"/>
                        </a:rPr>
                        <a:t>--</a:t>
                      </a:r>
                      <a:r>
                        <a:rPr lang="lt-LT" sz="1600" b="1" i="0" dirty="0" err="1">
                          <a:effectLst/>
                          <a:latin typeface="inherit"/>
                        </a:rPr>
                        <a:t>chars</a:t>
                      </a:r>
                      <a:endParaRPr lang="lt-LT" sz="1600" b="0" i="0" dirty="0">
                        <a:effectLst/>
                        <a:latin typeface="inherit"/>
                      </a:endParaRP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t-LT" sz="1600" b="0" i="0" dirty="0" err="1">
                          <a:effectLst/>
                          <a:latin typeface="inherit"/>
                        </a:rPr>
                        <a:t>print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character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counts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0106">
                <a:tc>
                  <a:txBody>
                    <a:bodyPr/>
                    <a:lstStyle/>
                    <a:p>
                      <a:pPr fontAlgn="t"/>
                      <a:r>
                        <a:rPr lang="lt-LT" sz="1600" b="1" i="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-l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, </a:t>
                      </a:r>
                      <a:r>
                        <a:rPr lang="lt-LT" sz="1600" b="1" i="0" dirty="0">
                          <a:effectLst/>
                          <a:latin typeface="inherit"/>
                        </a:rPr>
                        <a:t>--</a:t>
                      </a:r>
                      <a:r>
                        <a:rPr lang="lt-LT" sz="1600" b="1" i="0" dirty="0" err="1">
                          <a:effectLst/>
                          <a:latin typeface="inherit"/>
                        </a:rPr>
                        <a:t>lines</a:t>
                      </a:r>
                      <a:endParaRPr lang="lt-LT" sz="1600" b="0" i="0" dirty="0">
                        <a:effectLst/>
                        <a:latin typeface="inherit"/>
                      </a:endParaRP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t-LT" sz="1600" b="0" i="0" dirty="0" err="1">
                          <a:effectLst/>
                          <a:latin typeface="inherit"/>
                        </a:rPr>
                        <a:t>print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newline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counts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65734">
                <a:tc>
                  <a:txBody>
                    <a:bodyPr/>
                    <a:lstStyle/>
                    <a:p>
                      <a:pPr fontAlgn="t"/>
                      <a:r>
                        <a:rPr lang="lt-LT" sz="1600" b="1" i="0">
                          <a:effectLst/>
                          <a:latin typeface="inherit"/>
                        </a:rPr>
                        <a:t>--files0-from=</a:t>
                      </a:r>
                      <a:r>
                        <a:rPr lang="lt-LT" sz="1600" b="0" i="1">
                          <a:effectLst/>
                          <a:latin typeface="inherit"/>
                        </a:rPr>
                        <a:t>F</a:t>
                      </a:r>
                      <a:endParaRPr lang="lt-LT" sz="1600" b="0" i="0">
                        <a:effectLst/>
                        <a:latin typeface="inherit"/>
                      </a:endParaRP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effectLst/>
                          <a:latin typeface="inherit"/>
                        </a:rPr>
                        <a:t>read input from the files specified by </a:t>
                      </a:r>
                      <a:r>
                        <a:rPr lang="en-US" sz="16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"/>
                        </a:rPr>
                        <a:t>NUL</a:t>
                      </a:r>
                      <a:r>
                        <a:rPr lang="en-US" sz="1600" b="0" i="0" dirty="0">
                          <a:effectLst/>
                          <a:latin typeface="inherit"/>
                        </a:rPr>
                        <a:t>-terminated names in file </a:t>
                      </a:r>
                      <a:r>
                        <a:rPr lang="en-US" sz="1600" b="0" i="1" dirty="0">
                          <a:effectLst/>
                          <a:latin typeface="inherit"/>
                        </a:rPr>
                        <a:t>F</a:t>
                      </a:r>
                      <a:r>
                        <a:rPr lang="en-US" sz="1600" b="0" i="0" dirty="0">
                          <a:effectLst/>
                          <a:latin typeface="inherit"/>
                        </a:rPr>
                        <a:t>; If </a:t>
                      </a:r>
                      <a:r>
                        <a:rPr lang="en-US" sz="1600" b="0" i="1" dirty="0">
                          <a:effectLst/>
                          <a:latin typeface="inherit"/>
                        </a:rPr>
                        <a:t>F</a:t>
                      </a:r>
                      <a:r>
                        <a:rPr lang="en-US" sz="1600" b="0" i="0" dirty="0">
                          <a:effectLst/>
                          <a:latin typeface="inherit"/>
                        </a:rPr>
                        <a:t> is "</a:t>
                      </a:r>
                      <a:r>
                        <a:rPr lang="en-US" sz="1600" b="1" i="0" dirty="0">
                          <a:effectLst/>
                          <a:latin typeface="inherit"/>
                        </a:rPr>
                        <a:t>-</a:t>
                      </a:r>
                      <a:r>
                        <a:rPr lang="en-US" sz="1600" b="0" i="0" dirty="0">
                          <a:effectLst/>
                          <a:latin typeface="inherit"/>
                        </a:rPr>
                        <a:t>" then read names from standard input.</a:t>
                      </a: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480106">
                <a:tc>
                  <a:txBody>
                    <a:bodyPr/>
                    <a:lstStyle/>
                    <a:p>
                      <a:pPr fontAlgn="t"/>
                      <a:r>
                        <a:rPr lang="lt-LT" sz="1600" b="1" i="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-L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, </a:t>
                      </a:r>
                      <a:r>
                        <a:rPr lang="lt-LT" sz="1600" b="1" i="0" dirty="0">
                          <a:effectLst/>
                          <a:latin typeface="inherit"/>
                        </a:rPr>
                        <a:t>--</a:t>
                      </a:r>
                      <a:r>
                        <a:rPr lang="lt-LT" sz="1600" b="1" i="0" dirty="0" err="1">
                          <a:effectLst/>
                          <a:latin typeface="inherit"/>
                        </a:rPr>
                        <a:t>max</a:t>
                      </a:r>
                      <a:r>
                        <a:rPr lang="lt-LT" sz="1600" b="1" i="0" dirty="0">
                          <a:effectLst/>
                          <a:latin typeface="inherit"/>
                        </a:rPr>
                        <a:t>-line-</a:t>
                      </a:r>
                      <a:r>
                        <a:rPr lang="lt-LT" sz="1600" b="1" i="0" dirty="0" err="1">
                          <a:effectLst/>
                          <a:latin typeface="inherit"/>
                        </a:rPr>
                        <a:t>length</a:t>
                      </a:r>
                      <a:endParaRPr lang="lt-LT" sz="1600" b="0" i="0" dirty="0">
                        <a:effectLst/>
                        <a:latin typeface="inherit"/>
                      </a:endParaRP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effectLst/>
                          <a:latin typeface="inherit"/>
                        </a:rPr>
                        <a:t>print the length of the longest line.</a:t>
                      </a: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0106">
                <a:tc>
                  <a:txBody>
                    <a:bodyPr/>
                    <a:lstStyle/>
                    <a:p>
                      <a:pPr fontAlgn="t"/>
                      <a:r>
                        <a:rPr lang="lt-LT" sz="1600" b="1" i="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-w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, </a:t>
                      </a:r>
                      <a:r>
                        <a:rPr lang="lt-LT" sz="1600" b="1" i="0" dirty="0">
                          <a:effectLst/>
                          <a:latin typeface="inherit"/>
                        </a:rPr>
                        <a:t>--</a:t>
                      </a:r>
                      <a:r>
                        <a:rPr lang="lt-LT" sz="1600" b="1" i="0" dirty="0" err="1">
                          <a:effectLst/>
                          <a:latin typeface="inherit"/>
                        </a:rPr>
                        <a:t>words</a:t>
                      </a:r>
                      <a:endParaRPr lang="lt-LT" sz="1600" b="0" i="0" dirty="0">
                        <a:effectLst/>
                        <a:latin typeface="inherit"/>
                      </a:endParaRP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t-LT" sz="1600" b="0" i="0" dirty="0" err="1">
                          <a:effectLst/>
                          <a:latin typeface="inherit"/>
                        </a:rPr>
                        <a:t>print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word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 </a:t>
                      </a:r>
                      <a:r>
                        <a:rPr lang="lt-LT" sz="1600" b="0" i="0" dirty="0" err="1">
                          <a:effectLst/>
                          <a:latin typeface="inherit"/>
                        </a:rPr>
                        <a:t>counts</a:t>
                      </a:r>
                      <a:r>
                        <a:rPr lang="lt-LT" sz="1600" b="0" i="0" dirty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0106">
                <a:tc>
                  <a:txBody>
                    <a:bodyPr/>
                    <a:lstStyle/>
                    <a:p>
                      <a:pPr fontAlgn="t"/>
                      <a:r>
                        <a:rPr lang="lt-LT" sz="1600" b="1" i="0" dirty="0">
                          <a:effectLst/>
                          <a:latin typeface="inherit"/>
                        </a:rPr>
                        <a:t>--</a:t>
                      </a:r>
                      <a:r>
                        <a:rPr lang="lt-LT" sz="1600" b="1" i="0" dirty="0" err="1">
                          <a:effectLst/>
                          <a:latin typeface="inherit"/>
                        </a:rPr>
                        <a:t>help</a:t>
                      </a:r>
                      <a:endParaRPr lang="lt-LT" sz="1600" b="0" i="0" dirty="0">
                        <a:effectLst/>
                        <a:latin typeface="inherit"/>
                      </a:endParaRP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effectLst/>
                          <a:latin typeface="inherit"/>
                        </a:rPr>
                        <a:t>display a help message, and exit.</a:t>
                      </a: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0106">
                <a:tc>
                  <a:txBody>
                    <a:bodyPr/>
                    <a:lstStyle/>
                    <a:p>
                      <a:pPr fontAlgn="t"/>
                      <a:r>
                        <a:rPr lang="lt-LT" sz="1600" b="1" i="0" dirty="0">
                          <a:effectLst/>
                          <a:latin typeface="inherit"/>
                        </a:rPr>
                        <a:t>--</a:t>
                      </a:r>
                      <a:r>
                        <a:rPr lang="lt-LT" sz="1600" b="1" i="0" dirty="0" err="1">
                          <a:effectLst/>
                          <a:latin typeface="inherit"/>
                        </a:rPr>
                        <a:t>version</a:t>
                      </a:r>
                      <a:endParaRPr lang="lt-LT" sz="1600" b="0" i="0" dirty="0">
                        <a:effectLst/>
                        <a:latin typeface="inherit"/>
                      </a:endParaRP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effectLst/>
                          <a:latin typeface="inherit"/>
                        </a:rPr>
                        <a:t>output version information, and exit.</a:t>
                      </a:r>
                    </a:p>
                  </a:txBody>
                  <a:tcPr marL="102626" marR="102626" marT="102626" marB="102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1877" y="6150114"/>
            <a:ext cx="8772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lt-LT" sz="2000" dirty="0" smtClean="0"/>
              <a:t>Įvykdžius </a:t>
            </a:r>
            <a:r>
              <a:rPr lang="lt-LT" sz="2000" dirty="0" smtClean="0"/>
              <a:t>komandą </a:t>
            </a:r>
            <a:r>
              <a:rPr lang="lt-LT" sz="2000" b="1" dirty="0" err="1" smtClean="0"/>
              <a:t>wc</a:t>
            </a:r>
            <a:r>
              <a:rPr lang="lt-LT" sz="2000" dirty="0" smtClean="0"/>
              <a:t> visada bus išvedama šia tvarka</a:t>
            </a:r>
            <a:r>
              <a:rPr lang="en-US" sz="2000" dirty="0" smtClean="0"/>
              <a:t>:</a:t>
            </a:r>
            <a:r>
              <a:rPr lang="en-US" sz="2000" dirty="0"/>
              <a:t> </a:t>
            </a:r>
            <a:r>
              <a:rPr lang="en-US" sz="2000" b="1" dirty="0" smtClean="0"/>
              <a:t>newline</a:t>
            </a:r>
            <a:r>
              <a:rPr lang="lt-LT" sz="2000" b="1" dirty="0" smtClean="0"/>
              <a:t> (-l) </a:t>
            </a:r>
            <a:r>
              <a:rPr lang="en-US" sz="2000" dirty="0" smtClean="0"/>
              <a:t>,</a:t>
            </a:r>
            <a:r>
              <a:rPr lang="en-US" sz="2000" dirty="0"/>
              <a:t> </a:t>
            </a:r>
            <a:r>
              <a:rPr lang="en-US" sz="2000" b="1" dirty="0" smtClean="0"/>
              <a:t>word</a:t>
            </a:r>
            <a:r>
              <a:rPr lang="lt-LT" sz="2000" b="1" dirty="0" smtClean="0"/>
              <a:t> (-w)</a:t>
            </a:r>
            <a:r>
              <a:rPr lang="en-US" sz="2000" dirty="0" smtClean="0"/>
              <a:t>,</a:t>
            </a:r>
            <a:r>
              <a:rPr lang="en-US" sz="2000" dirty="0"/>
              <a:t> </a:t>
            </a:r>
            <a:r>
              <a:rPr lang="en-US" sz="2000" b="1" dirty="0" smtClean="0"/>
              <a:t>character</a:t>
            </a:r>
            <a:r>
              <a:rPr lang="lt-LT" sz="2000" b="1" dirty="0" smtClean="0"/>
              <a:t> (-m)</a:t>
            </a:r>
            <a:r>
              <a:rPr lang="en-US" sz="2000" dirty="0" smtClean="0"/>
              <a:t>,</a:t>
            </a:r>
            <a:r>
              <a:rPr lang="en-US" sz="2000" dirty="0"/>
              <a:t> </a:t>
            </a:r>
            <a:r>
              <a:rPr lang="en-US" sz="2000" b="1" dirty="0" smtClean="0"/>
              <a:t>byte</a:t>
            </a:r>
            <a:r>
              <a:rPr lang="lt-LT" sz="2000" b="1" dirty="0" smtClean="0"/>
              <a:t> (-c)</a:t>
            </a:r>
            <a:r>
              <a:rPr lang="en-US" sz="2000" dirty="0" smtClean="0"/>
              <a:t>,</a:t>
            </a:r>
            <a:r>
              <a:rPr lang="en-US" sz="2000" dirty="0"/>
              <a:t> </a:t>
            </a:r>
            <a:r>
              <a:rPr lang="en-US" sz="2000" b="1" dirty="0"/>
              <a:t>maximum line </a:t>
            </a:r>
            <a:r>
              <a:rPr lang="en-US" sz="2000" b="1" dirty="0" smtClean="0"/>
              <a:t>length</a:t>
            </a:r>
            <a:r>
              <a:rPr lang="lt-LT" sz="2000" b="1" dirty="0" smtClean="0"/>
              <a:t> (-L)</a:t>
            </a:r>
            <a:r>
              <a:rPr lang="en-US" sz="2000" dirty="0" smtClean="0"/>
              <a:t>.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6239" y="555179"/>
            <a:ext cx="353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err="1" smtClean="0"/>
              <a:t>Pvz</a:t>
            </a:r>
            <a:r>
              <a:rPr lang="lt-LT" sz="2400" dirty="0" smtClean="0"/>
              <a:t>: </a:t>
            </a:r>
            <a:r>
              <a:rPr lang="lt-LT" sz="2400" b="1" dirty="0" err="1" smtClean="0"/>
              <a:t>wc</a:t>
            </a:r>
            <a:r>
              <a:rPr lang="lt-LT" sz="2400" dirty="0" smtClean="0"/>
              <a:t> </a:t>
            </a:r>
            <a:r>
              <a:rPr lang="lt-LT" sz="2400" dirty="0" smtClean="0">
                <a:solidFill>
                  <a:srgbClr val="FF0000"/>
                </a:solidFill>
              </a:rPr>
              <a:t>–c </a:t>
            </a:r>
            <a:r>
              <a:rPr lang="lt-LT" sz="2400" dirty="0" smtClean="0"/>
              <a:t>failas1 failas2 ir t.t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6732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03537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Operatoriai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9" y="557926"/>
            <a:ext cx="9448799" cy="607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9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</a:t>
            </a:r>
            <a:r>
              <a:rPr lang="lt-LT" dirty="0" err="1" smtClean="0"/>
              <a:t>peratoriai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155" y="1466099"/>
            <a:ext cx="10676645" cy="4533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3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if  </a:t>
            </a:r>
            <a:r>
              <a:rPr lang="en-US" b="1" u="sng" dirty="0" err="1" smtClean="0"/>
              <a:t>sakinys</a:t>
            </a:r>
            <a:r>
              <a:rPr lang="en-US" b="1" u="sng" dirty="0" smtClean="0"/>
              <a:t> (</a:t>
            </a:r>
            <a:r>
              <a:rPr lang="en-US" b="1" u="sng" dirty="0" err="1" smtClean="0"/>
              <a:t>angl.</a:t>
            </a:r>
            <a:r>
              <a:rPr lang="en-US" b="1" u="sng" dirty="0" smtClean="0"/>
              <a:t> Statement) </a:t>
            </a:r>
            <a:r>
              <a:rPr lang="en-US" b="1" dirty="0"/>
              <a:t/>
            </a:r>
            <a:br>
              <a:rPr lang="en-US" b="1" dirty="0"/>
            </a:b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 </a:t>
            </a:r>
            <a:r>
              <a:rPr lang="en-US" i="1" dirty="0" smtClean="0"/>
              <a:t>&lt;s</a:t>
            </a:r>
            <a:r>
              <a:rPr lang="lt-LT" i="1" dirty="0" err="1" smtClean="0"/>
              <a:t>ąlyga</a:t>
            </a:r>
            <a:r>
              <a:rPr lang="en-US" i="1" dirty="0" smtClean="0"/>
              <a:t>&gt;</a:t>
            </a:r>
            <a:r>
              <a:rPr lang="en-US" dirty="0" smtClean="0"/>
              <a:t>; </a:t>
            </a:r>
            <a:r>
              <a:rPr lang="en-US" dirty="0"/>
              <a:t>then</a:t>
            </a:r>
            <a:r>
              <a:rPr lang="en-US" dirty="0"/>
              <a:t/>
            </a:r>
            <a:br>
              <a:rPr lang="en-US" dirty="0"/>
            </a:br>
            <a:r>
              <a:rPr lang="lt-LT" dirty="0" smtClean="0"/>
              <a:t>   </a:t>
            </a:r>
            <a:r>
              <a:rPr lang="en-US" i="1" dirty="0" smtClean="0"/>
              <a:t>&lt;</a:t>
            </a:r>
            <a:r>
              <a:rPr lang="lt-LT" i="1" dirty="0" smtClean="0"/>
              <a:t>komandos</a:t>
            </a:r>
            <a:r>
              <a:rPr lang="en-US" i="1" dirty="0" smtClean="0"/>
              <a:t>&gt;</a:t>
            </a:r>
            <a:endParaRPr lang="lt-LT" i="1" dirty="0"/>
          </a:p>
          <a:p>
            <a:pPr marL="0" indent="0">
              <a:buNone/>
            </a:pPr>
            <a:r>
              <a:rPr lang="lt-LT" i="1" dirty="0" smtClean="0"/>
              <a:t>   </a:t>
            </a:r>
            <a:r>
              <a:rPr lang="lt-LT" dirty="0" err="1" smtClean="0"/>
              <a:t>elif</a:t>
            </a:r>
            <a:r>
              <a:rPr lang="lt-LT" dirty="0" smtClean="0"/>
              <a:t>&lt;sąlyga&gt;; </a:t>
            </a:r>
            <a:r>
              <a:rPr lang="lt-LT" dirty="0" err="1" smtClean="0"/>
              <a:t>then</a:t>
            </a:r>
            <a:r>
              <a:rPr lang="lt-LT" dirty="0" smtClean="0"/>
              <a:t> </a:t>
            </a:r>
          </a:p>
          <a:p>
            <a:pPr marL="0" indent="0">
              <a:buNone/>
            </a:pPr>
            <a:r>
              <a:rPr lang="lt-LT" dirty="0"/>
              <a:t> </a:t>
            </a:r>
            <a:r>
              <a:rPr lang="lt-LT" dirty="0" smtClean="0"/>
              <a:t>       &lt;komandos&gt;</a:t>
            </a:r>
          </a:p>
          <a:p>
            <a:pPr marL="0" indent="0">
              <a:buNone/>
            </a:pPr>
            <a:r>
              <a:rPr lang="lt-LT" dirty="0"/>
              <a:t> </a:t>
            </a:r>
            <a:r>
              <a:rPr lang="lt-LT" dirty="0" smtClean="0"/>
              <a:t>  </a:t>
            </a:r>
            <a:r>
              <a:rPr lang="lt-LT" dirty="0" err="1" smtClean="0"/>
              <a:t>else</a:t>
            </a:r>
            <a:r>
              <a:rPr lang="lt-LT" dirty="0" smtClean="0"/>
              <a:t> </a:t>
            </a:r>
          </a:p>
          <a:p>
            <a:pPr marL="0" indent="0">
              <a:buNone/>
            </a:pPr>
            <a:r>
              <a:rPr lang="lt-LT" dirty="0" smtClean="0"/>
              <a:t>      &lt;komandos&gt;</a:t>
            </a:r>
            <a:r>
              <a:rPr lang="en-US" dirty="0"/>
              <a:t/>
            </a:r>
            <a:br>
              <a:rPr lang="en-US" dirty="0"/>
            </a:br>
            <a:r>
              <a:rPr lang="lt-LT" dirty="0" smtClean="0"/>
              <a:t>   </a:t>
            </a:r>
            <a:r>
              <a:rPr lang="en-US" dirty="0" smtClean="0"/>
              <a:t>fi</a:t>
            </a:r>
          </a:p>
          <a:p>
            <a:r>
              <a:rPr lang="lt-LT" b="1" dirty="0" smtClean="0"/>
              <a:t>PAVYZDYS:</a:t>
            </a:r>
            <a:endParaRPr lang="en-US" b="1" dirty="0"/>
          </a:p>
          <a:p>
            <a:r>
              <a:rPr lang="en-US" dirty="0"/>
              <a:t>if [ -r </a:t>
            </a:r>
            <a:r>
              <a:rPr lang="en-US" dirty="0" err="1"/>
              <a:t>somefile</a:t>
            </a:r>
            <a:r>
              <a:rPr lang="en-US" dirty="0"/>
              <a:t> ]; then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content=$(cat </a:t>
            </a:r>
            <a:r>
              <a:rPr lang="en-US" dirty="0" err="1"/>
              <a:t>somefile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 [ -f </a:t>
            </a:r>
            <a:r>
              <a:rPr lang="en-US" dirty="0" err="1"/>
              <a:t>somefile</a:t>
            </a:r>
            <a:r>
              <a:rPr lang="en-US" dirty="0"/>
              <a:t> ]; then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“The file ‘</a:t>
            </a:r>
            <a:r>
              <a:rPr lang="en-US" dirty="0" err="1"/>
              <a:t>somefile</a:t>
            </a:r>
            <a:r>
              <a:rPr lang="en-US" dirty="0"/>
              <a:t>’ exists but is not readable to the script.”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“The file ‘</a:t>
            </a:r>
            <a:r>
              <a:rPr lang="en-US" dirty="0" err="1"/>
              <a:t>somefile</a:t>
            </a:r>
            <a:r>
              <a:rPr lang="en-US" dirty="0"/>
              <a:t>’ does not exist.”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5585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lt-LT" b="1" dirty="0" smtClean="0"/>
              <a:t>Nukreipiamieji operatoriai (angl. </a:t>
            </a:r>
            <a:r>
              <a:rPr lang="lt-LT" b="1" dirty="0" err="1" smtClean="0"/>
              <a:t>The</a:t>
            </a:r>
            <a:r>
              <a:rPr lang="lt-LT" b="1" dirty="0" smtClean="0"/>
              <a:t> </a:t>
            </a:r>
            <a:r>
              <a:rPr lang="lt-LT" b="1" dirty="0" err="1"/>
              <a:t>redirection</a:t>
            </a:r>
            <a:r>
              <a:rPr lang="lt-LT" b="1" dirty="0"/>
              <a:t> </a:t>
            </a:r>
            <a:r>
              <a:rPr lang="lt-LT" b="1" dirty="0" err="1" smtClean="0"/>
              <a:t>operators</a:t>
            </a:r>
            <a:r>
              <a:rPr lang="lt-LT" b="1" dirty="0" smtClean="0"/>
              <a:t>)</a:t>
            </a:r>
            <a:r>
              <a:rPr lang="lt-LT" b="1" dirty="0"/>
              <a:t/>
            </a:r>
            <a:br>
              <a:rPr lang="lt-LT" b="1" dirty="0"/>
            </a:b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lt-LT" b="1" dirty="0" err="1"/>
              <a:t>cat</a:t>
            </a:r>
            <a:r>
              <a:rPr lang="lt-LT" b="1" dirty="0"/>
              <a:t> /</a:t>
            </a:r>
            <a:r>
              <a:rPr lang="lt-LT" b="1" dirty="0" err="1"/>
              <a:t>dev</a:t>
            </a:r>
            <a:r>
              <a:rPr lang="lt-LT" b="1" dirty="0"/>
              <a:t>/</a:t>
            </a:r>
            <a:r>
              <a:rPr lang="lt-LT" b="1" dirty="0" err="1"/>
              <a:t>null</a:t>
            </a:r>
            <a:r>
              <a:rPr lang="lt-LT" b="1" dirty="0"/>
              <a:t> &gt; </a:t>
            </a:r>
            <a:r>
              <a:rPr lang="lt-LT" b="1" dirty="0" smtClean="0"/>
              <a:t>outfile</a:t>
            </a:r>
            <a:r>
              <a:rPr lang="lt-LT" b="1" dirty="0" smtClean="0"/>
              <a:t>.txt</a:t>
            </a:r>
            <a:r>
              <a:rPr lang="en-US" b="1" dirty="0" smtClean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lt-LT" dirty="0" smtClean="0"/>
              <a:t>š</a:t>
            </a:r>
            <a:r>
              <a:rPr lang="en-US" dirty="0" err="1" smtClean="0"/>
              <a:t>trinti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lt-LT" dirty="0" smtClean="0"/>
              <a:t>š</a:t>
            </a:r>
            <a:r>
              <a:rPr lang="en-US" dirty="0" smtClean="0"/>
              <a:t> </a:t>
            </a:r>
            <a:r>
              <a:rPr lang="en-US" dirty="0" err="1" smtClean="0"/>
              <a:t>failo</a:t>
            </a:r>
            <a:r>
              <a:rPr lang="en-US" dirty="0" smtClean="0"/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lt-LT" altLang="lt-LT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kumimoji="0" lang="lt-LT" altLang="lt-LT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 outfile.txt &lt;&lt;EOF</a:t>
            </a:r>
            <a:r>
              <a:rPr kumimoji="0" lang="en-US" altLang="lt-LT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lt-LT" altLang="lt-LT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į</a:t>
            </a:r>
            <a:r>
              <a:rPr kumimoji="0" lang="en-US" altLang="lt-L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vedus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komand</a:t>
            </a:r>
            <a:r>
              <a:rPr kumimoji="0" lang="lt-LT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ą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galima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lt-LT" altLang="lt-LT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į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vedin</a:t>
            </a:r>
            <a:r>
              <a:rPr lang="lt-LT" altLang="lt-LT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ė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tekst</a:t>
            </a:r>
            <a:r>
              <a:rPr kumimoji="0" lang="lt-LT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ą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paspaud</a:t>
            </a:r>
            <a:r>
              <a:rPr lang="lt-LT" altLang="lt-LT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ū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enter </a:t>
            </a:r>
            <a:r>
              <a:rPr lang="lt-LT" altLang="lt-LT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klavišą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pereinama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lt-LT" altLang="lt-LT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į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kit</a:t>
            </a:r>
            <a:r>
              <a:rPr kumimoji="0" lang="lt-LT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ą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eilut</a:t>
            </a:r>
            <a:r>
              <a:rPr kumimoji="0" lang="lt-LT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ę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kaip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į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prasta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teksto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redagavimo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programose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Nori</a:t>
            </a:r>
            <a:r>
              <a:rPr kumimoji="0" lang="lt-LT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lt-LT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š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saugoti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lt-LT" altLang="lt-LT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į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vest</a:t>
            </a:r>
            <a:r>
              <a:rPr kumimoji="0" lang="lt-LT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ą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tekst</a:t>
            </a:r>
            <a:r>
              <a:rPr kumimoji="0" lang="lt-LT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ą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reikia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</a:t>
            </a:r>
            <a:r>
              <a:rPr kumimoji="0" lang="lt-LT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š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yti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pabaigos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simbol</a:t>
            </a:r>
            <a:r>
              <a:rPr kumimoji="0" lang="lt-LT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į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paspausti</a:t>
            </a:r>
            <a:r>
              <a:rPr kumimoji="0" lang="en-US" altLang="lt-LT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enter </a:t>
            </a:r>
            <a:r>
              <a:rPr kumimoji="0" lang="en-US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klavi</a:t>
            </a:r>
            <a:r>
              <a:rPr kumimoji="0" lang="lt-LT" altLang="lt-LT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š</a:t>
            </a:r>
            <a:r>
              <a:rPr lang="lt-LT" altLang="lt-LT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ą</a:t>
            </a:r>
            <a:r>
              <a:rPr kumimoji="0" lang="en-US" altLang="lt-L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0" lang="lt-LT" altLang="lt-LT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lt-LT" altLang="lt-LT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Plačiau apie nukreipiamuosius operatorius: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lt-LT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http://www.catonmat.net/blog/bash-one-liners-explained-part-three</a:t>
            </a:r>
            <a:r>
              <a:rPr lang="en-US" altLang="lt-LT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endParaRPr lang="lt-LT" altLang="lt-LT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lt-LT" altLang="lt-LT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Nukreipiamieji operatoriai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Komanda &lt; įvesties failas 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 </a:t>
            </a:r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išvesties failas</a:t>
            </a:r>
          </a:p>
          <a:p>
            <a:pPr lvl="0"/>
            <a:r>
              <a:rPr lang="lt-LT" altLang="lt-LT" sz="2400" dirty="0" err="1" smtClean="0"/>
              <a:t>Pvz</a:t>
            </a:r>
            <a:r>
              <a:rPr lang="lt-LT" altLang="lt-LT" sz="2400" dirty="0" smtClean="0"/>
              <a:t>:  </a:t>
            </a:r>
            <a:r>
              <a:rPr lang="lt-LT" altLang="lt-LT" sz="2400" dirty="0" err="1" smtClean="0"/>
              <a:t>ls</a:t>
            </a:r>
            <a:r>
              <a:rPr lang="lt-LT" altLang="lt-LT" sz="2400" dirty="0" smtClean="0"/>
              <a:t> &lt; in.txt &gt; out.txt ( bus nuskaitomas tekstas iš komandos </a:t>
            </a:r>
            <a:r>
              <a:rPr lang="lt-LT" altLang="lt-LT" sz="2400" dirty="0" err="1" smtClean="0"/>
              <a:t>ls</a:t>
            </a:r>
            <a:r>
              <a:rPr lang="lt-LT" altLang="lt-LT" sz="2400" dirty="0" smtClean="0"/>
              <a:t> į </a:t>
            </a:r>
            <a:r>
              <a:rPr lang="lt-LT" altLang="lt-LT" sz="2400" dirty="0" err="1" smtClean="0"/>
              <a:t>faila</a:t>
            </a:r>
            <a:r>
              <a:rPr lang="lt-LT" altLang="lt-LT" sz="2400" dirty="0" smtClean="0"/>
              <a:t> in.txt ir išvedamas į išvesties failą out.txt </a:t>
            </a:r>
            <a:endParaRPr lang="lt-LT" altLang="lt-LT" sz="5400" dirty="0">
              <a:latin typeface="Arial" panose="020B0604020202020204" pitchFamily="34" charset="0"/>
            </a:endParaRPr>
          </a:p>
          <a:p>
            <a:pPr lvl="0"/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1&gt; </a:t>
            </a:r>
            <a:r>
              <a:rPr lang="lt-LT" altLang="lt-LT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filename</a:t>
            </a:r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#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Redirect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stdout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to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"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filename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". </a:t>
            </a:r>
            <a:endParaRPr lang="lt-LT" altLang="lt-LT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/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1&gt; nurodo jog bus į failą įrašoma tik teisingų komandų rezultatas.</a:t>
            </a:r>
          </a:p>
          <a:p>
            <a:pPr lvl="0"/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filename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#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Redirect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and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append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stdout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to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"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filename</a:t>
            </a:r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".</a:t>
            </a:r>
          </a:p>
          <a:p>
            <a:pPr lvl="0"/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1&gt;&gt; nurodo jog failas bus papildomas tik teisingų komandų rezultatais.</a:t>
            </a:r>
            <a:endParaRPr lang="lt-LT" altLang="lt-LT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/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2&gt;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filename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#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Redirect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stderr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to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"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filename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". </a:t>
            </a:r>
            <a:endParaRPr lang="lt-LT" altLang="lt-LT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/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2&gt; išvedamas tik klaidos į failą.</a:t>
            </a:r>
          </a:p>
          <a:p>
            <a:pPr lvl="0"/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2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&gt;&gt;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filename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#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Redirect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and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append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stderr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to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"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filename</a:t>
            </a:r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".</a:t>
            </a:r>
          </a:p>
          <a:p>
            <a:pPr lvl="0"/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Papildomas tik neteisingų komandų pranešimų informacija</a:t>
            </a:r>
            <a:endParaRPr lang="lt-LT" altLang="lt-LT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/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&amp;&gt;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filename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#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Redirect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both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stdout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and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stderr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to 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</a:t>
            </a:r>
            <a:r>
              <a:rPr lang="lt-LT" altLang="lt-LT" dirty="0">
                <a:solidFill>
                  <a:srgbClr val="000000"/>
                </a:solidFill>
                <a:latin typeface="Arial Unicode MS" panose="020B0604020202020204" pitchFamily="34" charset="-128"/>
              </a:rPr>
              <a:t> "</a:t>
            </a:r>
            <a:r>
              <a:rPr lang="lt-LT" altLang="lt-LT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filename</a:t>
            </a:r>
            <a:r>
              <a:rPr lang="lt-LT" altLang="lt-LT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".</a:t>
            </a:r>
          </a:p>
          <a:p>
            <a:pPr lvl="0"/>
            <a:r>
              <a:rPr lang="en-US" altLang="lt-LT" sz="2400" dirty="0" smtClean="0"/>
              <a:t>&amp;&gt;&gt; </a:t>
            </a:r>
            <a:r>
              <a:rPr lang="lt-LT" altLang="lt-LT" sz="2400" dirty="0" smtClean="0"/>
              <a:t>nukreipiama failo papildymui išvesties ir klaidos pranešimai į nurodytą failą.</a:t>
            </a:r>
          </a:p>
          <a:p>
            <a:pPr lvl="0"/>
            <a:r>
              <a:rPr lang="lt-LT" altLang="lt-LT" sz="2400" dirty="0" smtClean="0"/>
              <a:t>Plačiau apie </a:t>
            </a:r>
            <a:r>
              <a:rPr lang="lt-LT" altLang="lt-LT" sz="2400" dirty="0"/>
              <a:t>nukreipiamuosius operatorius : </a:t>
            </a:r>
            <a:r>
              <a:rPr lang="lt-LT" altLang="lt-LT" sz="2400" dirty="0">
                <a:hlinkClick r:id="rId2"/>
              </a:rPr>
              <a:t>http://</a:t>
            </a:r>
            <a:r>
              <a:rPr lang="lt-LT" altLang="lt-LT" sz="2400" dirty="0" smtClean="0">
                <a:hlinkClick r:id="rId2"/>
              </a:rPr>
              <a:t>www.linuxtopia.org/online_books/advanced_bash_scripting_guide/io-redirection.html#IOREDIRREF</a:t>
            </a:r>
            <a:endParaRPr lang="lt-LT" altLang="lt-LT" sz="2400" dirty="0" smtClean="0"/>
          </a:p>
          <a:p>
            <a:pPr lvl="0"/>
            <a:r>
              <a:rPr lang="lt-LT" altLang="lt-LT" sz="2400" dirty="0" smtClean="0"/>
              <a:t>  </a:t>
            </a:r>
            <a:endParaRPr lang="lt-LT" altLang="lt-LT" sz="5400" dirty="0">
              <a:latin typeface="Arial" panose="020B0604020202020204" pitchFamily="34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4392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Linux </a:t>
            </a:r>
            <a:r>
              <a:rPr lang="lt-LT" dirty="0" err="1" smtClean="0"/>
              <a:t>Pipes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command_1 | command_2 [| command_3 . . . </a:t>
            </a:r>
            <a:r>
              <a:rPr lang="lt-LT" dirty="0" smtClean="0"/>
              <a:t>]</a:t>
            </a:r>
          </a:p>
          <a:p>
            <a:r>
              <a:rPr lang="en-US" dirty="0"/>
              <a:t>This </a:t>
            </a:r>
            <a:r>
              <a:rPr lang="en-US" dirty="0" smtClean="0"/>
              <a:t>chain </a:t>
            </a:r>
            <a:r>
              <a:rPr lang="en-US" dirty="0"/>
              <a:t>can continue for any number of commands or programs</a:t>
            </a:r>
            <a:r>
              <a:rPr lang="en-US" dirty="0" smtClean="0"/>
              <a:t>.</a:t>
            </a:r>
            <a:endParaRPr lang="lt-LT" dirty="0"/>
          </a:p>
          <a:p>
            <a:r>
              <a:rPr lang="en-US" dirty="0"/>
              <a:t>The output from a pipeline of commands can be just as easily redirected to a file (where it is written to that file) or a printer (where it is printed on paper). In the case of the above example, the output could be redirected to a file named, for instance, </a:t>
            </a:r>
            <a:r>
              <a:rPr lang="en-US" i="1" dirty="0"/>
              <a:t>count.txt</a:t>
            </a:r>
            <a:r>
              <a:rPr lang="en-US" dirty="0" smtClean="0"/>
              <a:t>:</a:t>
            </a:r>
            <a:endParaRPr lang="lt-LT" dirty="0" smtClean="0"/>
          </a:p>
          <a:p>
            <a:r>
              <a:rPr lang="lt-LT" b="1" dirty="0" err="1"/>
              <a:t>ls</a:t>
            </a:r>
            <a:r>
              <a:rPr lang="lt-LT" b="1" dirty="0"/>
              <a:t> | </a:t>
            </a:r>
            <a:r>
              <a:rPr lang="lt-LT" b="1" dirty="0" err="1"/>
              <a:t>wc</a:t>
            </a:r>
            <a:r>
              <a:rPr lang="lt-LT" b="1" dirty="0"/>
              <a:t> </a:t>
            </a:r>
            <a:r>
              <a:rPr lang="lt-LT" b="1" dirty="0" smtClean="0"/>
              <a:t>–l &gt; count.txt</a:t>
            </a:r>
          </a:p>
          <a:p>
            <a:r>
              <a:rPr lang="en-US" b="1" dirty="0" err="1"/>
              <a:t>w</a:t>
            </a:r>
            <a:r>
              <a:rPr lang="lt-LT" b="1" dirty="0" smtClean="0"/>
              <a:t>c </a:t>
            </a:r>
            <a:r>
              <a:rPr lang="en-US" b="1" dirty="0" smtClean="0"/>
              <a:t>–l count.txt   (bus </a:t>
            </a:r>
            <a:r>
              <a:rPr lang="en-US" b="1" dirty="0" err="1" smtClean="0"/>
              <a:t>isvedamas</a:t>
            </a:r>
            <a:r>
              <a:rPr lang="en-US" b="1" dirty="0" smtClean="0"/>
              <a:t> </a:t>
            </a:r>
            <a:r>
              <a:rPr lang="en-US" b="1" dirty="0" err="1" smtClean="0"/>
              <a:t>failo</a:t>
            </a:r>
            <a:r>
              <a:rPr lang="en-US" b="1" dirty="0" smtClean="0"/>
              <a:t> </a:t>
            </a:r>
            <a:r>
              <a:rPr lang="en-US" b="1" dirty="0" err="1" smtClean="0"/>
              <a:t>vardas</a:t>
            </a:r>
            <a:r>
              <a:rPr lang="en-US" b="1" dirty="0" smtClean="0"/>
              <a:t>, </a:t>
            </a:r>
            <a:r>
              <a:rPr lang="en-US" b="1" dirty="0" err="1" smtClean="0"/>
              <a:t>eil</a:t>
            </a:r>
            <a:r>
              <a:rPr lang="en-US" b="1" dirty="0" smtClean="0"/>
              <a:t>. </a:t>
            </a:r>
            <a:r>
              <a:rPr lang="en-US" b="1" dirty="0"/>
              <a:t>s</a:t>
            </a:r>
            <a:r>
              <a:rPr lang="en-US" b="1" dirty="0" smtClean="0"/>
              <a:t>k.)</a:t>
            </a:r>
          </a:p>
          <a:p>
            <a:r>
              <a:rPr lang="en-US" b="1" dirty="0" err="1"/>
              <a:t>w</a:t>
            </a:r>
            <a:r>
              <a:rPr lang="en-US" b="1" dirty="0" err="1" smtClean="0"/>
              <a:t>c</a:t>
            </a:r>
            <a:r>
              <a:rPr lang="en-US" b="1" dirty="0" smtClean="0"/>
              <a:t> –l &lt; count.txt (bus </a:t>
            </a:r>
            <a:r>
              <a:rPr lang="en-US" b="1" dirty="0" err="1" smtClean="0"/>
              <a:t>isvedama</a:t>
            </a:r>
            <a:r>
              <a:rPr lang="en-US" b="1" dirty="0" smtClean="0"/>
              <a:t> </a:t>
            </a:r>
            <a:r>
              <a:rPr lang="en-US" b="1" dirty="0" err="1" smtClean="0"/>
              <a:t>tik</a:t>
            </a:r>
            <a:r>
              <a:rPr lang="en-US" b="1" dirty="0" smtClean="0"/>
              <a:t> </a:t>
            </a:r>
            <a:r>
              <a:rPr lang="en-US" b="1" dirty="0" err="1" smtClean="0"/>
              <a:t>eil</a:t>
            </a:r>
            <a:r>
              <a:rPr lang="en-US" b="1" dirty="0" smtClean="0"/>
              <a:t>. </a:t>
            </a:r>
            <a:r>
              <a:rPr lang="en-US" b="1" dirty="0"/>
              <a:t>s</a:t>
            </a:r>
            <a:r>
              <a:rPr lang="en-US" b="1" dirty="0" smtClean="0"/>
              <a:t>k.)</a:t>
            </a:r>
          </a:p>
          <a:p>
            <a:r>
              <a:rPr lang="en-US" b="1" dirty="0" err="1" smtClean="0"/>
              <a:t>Ls</a:t>
            </a:r>
            <a:r>
              <a:rPr lang="en-US" b="1" dirty="0" smtClean="0"/>
              <a:t> | </a:t>
            </a:r>
            <a:r>
              <a:rPr lang="en-US" b="1" dirty="0" err="1" smtClean="0"/>
              <a:t>wc</a:t>
            </a:r>
            <a:r>
              <a:rPr lang="en-US" b="1" dirty="0" smtClean="0"/>
              <a:t> –l 1.sh &gt; count.txt</a:t>
            </a:r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19215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434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Consolas</vt:lpstr>
      <vt:lpstr>inherit</vt:lpstr>
      <vt:lpstr>Office Theme</vt:lpstr>
      <vt:lpstr>PowerPoint Presentation</vt:lpstr>
      <vt:lpstr>Komanda wc</vt:lpstr>
      <vt:lpstr>Operatoriai</vt:lpstr>
      <vt:lpstr>Operatoriai</vt:lpstr>
      <vt:lpstr>if  sakinys (angl. Statement)  </vt:lpstr>
      <vt:lpstr>Nukreipiamieji operatoriai (angl. The redirection operators) </vt:lpstr>
      <vt:lpstr>Nukreipiamieji operatoriai</vt:lpstr>
      <vt:lpstr>Linux Pipes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</dc:creator>
  <cp:lastModifiedBy>User</cp:lastModifiedBy>
  <cp:revision>26</cp:revision>
  <dcterms:created xsi:type="dcterms:W3CDTF">2014-09-10T14:18:00Z</dcterms:created>
  <dcterms:modified xsi:type="dcterms:W3CDTF">2014-09-11T16:44:25Z</dcterms:modified>
</cp:coreProperties>
</file>