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ED4-7271-423D-AA58-947BE8BA2F1A}" type="datetimeFigureOut">
              <a:rPr lang="lt-LT" smtClean="0"/>
              <a:t>2014-09-19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F94C-6CED-46A0-B230-5A92B655D63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3959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ED4-7271-423D-AA58-947BE8BA2F1A}" type="datetimeFigureOut">
              <a:rPr lang="lt-LT" smtClean="0"/>
              <a:t>2014-09-19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F94C-6CED-46A0-B230-5A92B655D63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196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ED4-7271-423D-AA58-947BE8BA2F1A}" type="datetimeFigureOut">
              <a:rPr lang="lt-LT" smtClean="0"/>
              <a:t>2014-09-19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F94C-6CED-46A0-B230-5A92B655D63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0084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ED4-7271-423D-AA58-947BE8BA2F1A}" type="datetimeFigureOut">
              <a:rPr lang="lt-LT" smtClean="0"/>
              <a:t>2014-09-19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F94C-6CED-46A0-B230-5A92B655D63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0538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ED4-7271-423D-AA58-947BE8BA2F1A}" type="datetimeFigureOut">
              <a:rPr lang="lt-LT" smtClean="0"/>
              <a:t>2014-09-19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F94C-6CED-46A0-B230-5A92B655D63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856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ED4-7271-423D-AA58-947BE8BA2F1A}" type="datetimeFigureOut">
              <a:rPr lang="lt-LT" smtClean="0"/>
              <a:t>2014-09-19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F94C-6CED-46A0-B230-5A92B655D63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9623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ED4-7271-423D-AA58-947BE8BA2F1A}" type="datetimeFigureOut">
              <a:rPr lang="lt-LT" smtClean="0"/>
              <a:t>2014-09-19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F94C-6CED-46A0-B230-5A92B655D63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7697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ED4-7271-423D-AA58-947BE8BA2F1A}" type="datetimeFigureOut">
              <a:rPr lang="lt-LT" smtClean="0"/>
              <a:t>2014-09-19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F94C-6CED-46A0-B230-5A92B655D63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9119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ED4-7271-423D-AA58-947BE8BA2F1A}" type="datetimeFigureOut">
              <a:rPr lang="lt-LT" smtClean="0"/>
              <a:t>2014-09-19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F94C-6CED-46A0-B230-5A92B655D63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5220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ED4-7271-423D-AA58-947BE8BA2F1A}" type="datetimeFigureOut">
              <a:rPr lang="lt-LT" smtClean="0"/>
              <a:t>2014-09-19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F94C-6CED-46A0-B230-5A92B655D63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4633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9ED4-7271-423D-AA58-947BE8BA2F1A}" type="datetimeFigureOut">
              <a:rPr lang="lt-LT" smtClean="0"/>
              <a:t>2014-09-19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F94C-6CED-46A0-B230-5A92B655D63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6264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9ED4-7271-423D-AA58-947BE8BA2F1A}" type="datetimeFigureOut">
              <a:rPr lang="lt-LT" smtClean="0"/>
              <a:t>2014-09-19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F94C-6CED-46A0-B230-5A92B655D63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2003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cXb3qeg7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r>
              <a:rPr lang="lt-LT" dirty="0"/>
              <a:t>	</a:t>
            </a:r>
            <a:r>
              <a:rPr lang="lt-LT" dirty="0" smtClean="0"/>
              <a:t>							3 paskaita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4518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2858" y="-229785"/>
            <a:ext cx="10515600" cy="1325563"/>
          </a:xfrm>
        </p:spPr>
        <p:txBody>
          <a:bodyPr/>
          <a:lstStyle/>
          <a:p>
            <a:r>
              <a:rPr lang="lt-LT" dirty="0" smtClean="0"/>
              <a:t>Ciklas cikle </a:t>
            </a:r>
            <a:r>
              <a:rPr lang="lt-LT" dirty="0" err="1" smtClean="0"/>
              <a:t>For</a:t>
            </a:r>
            <a:endParaRPr lang="lt-LT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503" y="206225"/>
            <a:ext cx="9860097" cy="60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lt-LT" sz="2800" dirty="0"/>
              <a:t/>
            </a:r>
            <a:br>
              <a:rPr lang="lt-LT" sz="2800" dirty="0"/>
            </a:br>
            <a:endParaRPr lang="lt-LT" sz="2800" dirty="0"/>
          </a:p>
          <a:p>
            <a:pPr fontAlgn="t"/>
            <a:r>
              <a:rPr lang="lt-LT" sz="2400" i="1" dirty="0"/>
              <a:t>#!/</a:t>
            </a:r>
            <a:r>
              <a:rPr lang="lt-LT" sz="2400" i="1" dirty="0" err="1"/>
              <a:t>bin</a:t>
            </a:r>
            <a:r>
              <a:rPr lang="lt-LT" sz="2400" i="1" dirty="0"/>
              <a:t>/</a:t>
            </a:r>
            <a:r>
              <a:rPr lang="lt-LT" sz="2400" i="1" dirty="0" err="1"/>
              <a:t>bash</a:t>
            </a:r>
            <a:r>
              <a:rPr lang="lt-LT" sz="2400" dirty="0"/>
              <a:t> </a:t>
            </a:r>
          </a:p>
          <a:p>
            <a:pPr fontAlgn="t"/>
            <a:r>
              <a:rPr lang="lt-LT" sz="2400" i="1" dirty="0"/>
              <a:t>#</a:t>
            </a:r>
            <a:r>
              <a:rPr lang="lt-LT" sz="2400" i="1" dirty="0" err="1"/>
              <a:t>skriptas</a:t>
            </a:r>
            <a:r>
              <a:rPr lang="lt-LT" sz="2400" i="1" dirty="0"/>
              <a:t> spausdina reikšmę 5 kartus </a:t>
            </a:r>
            <a:endParaRPr lang="lt-LT" sz="2400" dirty="0"/>
          </a:p>
          <a:p>
            <a:pPr fontAlgn="t"/>
            <a:r>
              <a:rPr lang="lt-LT" sz="2400" b="1" dirty="0" err="1"/>
              <a:t>for</a:t>
            </a:r>
            <a:r>
              <a:rPr lang="lt-LT" sz="2400" dirty="0"/>
              <a:t> </a:t>
            </a:r>
            <a:r>
              <a:rPr lang="lt-LT" sz="2400" b="1" dirty="0"/>
              <a:t>((</a:t>
            </a:r>
            <a:r>
              <a:rPr lang="lt-LT" sz="2400" dirty="0"/>
              <a:t> i = 1; i </a:t>
            </a:r>
            <a:r>
              <a:rPr lang="lt-LT" sz="2400" b="1" dirty="0"/>
              <a:t>&lt;= </a:t>
            </a:r>
            <a:r>
              <a:rPr lang="lt-LT" sz="2400" dirty="0"/>
              <a:t>5; i++ </a:t>
            </a:r>
            <a:r>
              <a:rPr lang="lt-LT" sz="2400" b="1" dirty="0"/>
              <a:t>))</a:t>
            </a:r>
            <a:r>
              <a:rPr lang="lt-LT" sz="2400" dirty="0"/>
              <a:t> </a:t>
            </a:r>
            <a:r>
              <a:rPr lang="lt-LT" sz="2400" i="1" dirty="0"/>
              <a:t>### Išorinis ciklas skirtas </a:t>
            </a:r>
            <a:r>
              <a:rPr lang="lt-LT" sz="2400" b="1" i="1" dirty="0"/>
              <a:t>(i)</a:t>
            </a:r>
            <a:r>
              <a:rPr lang="lt-LT" sz="2400" i="1" dirty="0"/>
              <a:t> eilutėms ###</a:t>
            </a:r>
            <a:endParaRPr lang="lt-LT" sz="2400" dirty="0"/>
          </a:p>
          <a:p>
            <a:pPr fontAlgn="t"/>
            <a:r>
              <a:rPr lang="lt-LT" sz="2400" b="1" dirty="0" err="1"/>
              <a:t>do</a:t>
            </a:r>
            <a:r>
              <a:rPr lang="lt-LT" sz="2400" dirty="0"/>
              <a:t> </a:t>
            </a:r>
          </a:p>
          <a:p>
            <a:pPr fontAlgn="t"/>
            <a:r>
              <a:rPr lang="lt-LT" sz="2400" b="1" dirty="0"/>
              <a:t> </a:t>
            </a:r>
            <a:r>
              <a:rPr lang="lt-LT" sz="2400" b="1" dirty="0" err="1"/>
              <a:t>for</a:t>
            </a:r>
            <a:r>
              <a:rPr lang="lt-LT" sz="2400" dirty="0"/>
              <a:t> </a:t>
            </a:r>
            <a:r>
              <a:rPr lang="lt-LT" sz="2400" b="1" dirty="0"/>
              <a:t>((</a:t>
            </a:r>
            <a:r>
              <a:rPr lang="lt-LT" sz="2400" dirty="0"/>
              <a:t> j = 1 ; j </a:t>
            </a:r>
            <a:r>
              <a:rPr lang="lt-LT" sz="2400" b="1" dirty="0"/>
              <a:t>&lt;=</a:t>
            </a:r>
            <a:r>
              <a:rPr lang="lt-LT" sz="2400" dirty="0"/>
              <a:t> 5; j++ </a:t>
            </a:r>
            <a:r>
              <a:rPr lang="lt-LT" sz="2400" b="1" dirty="0"/>
              <a:t>))</a:t>
            </a:r>
            <a:r>
              <a:rPr lang="lt-LT" sz="2400" dirty="0"/>
              <a:t> </a:t>
            </a:r>
            <a:r>
              <a:rPr lang="lt-LT" sz="2400" i="1" dirty="0"/>
              <a:t>### Vidinis ciklas skirtas </a:t>
            </a:r>
            <a:r>
              <a:rPr lang="lt-LT" sz="2400" b="1" i="1" dirty="0"/>
              <a:t>(j)</a:t>
            </a:r>
            <a:r>
              <a:rPr lang="lt-LT" sz="2400" i="1" dirty="0"/>
              <a:t> stulpeliams ###</a:t>
            </a:r>
            <a:endParaRPr lang="lt-LT" sz="2400" dirty="0"/>
          </a:p>
          <a:p>
            <a:pPr fontAlgn="t"/>
            <a:r>
              <a:rPr lang="lt-LT" sz="2400" b="1" dirty="0"/>
              <a:t> </a:t>
            </a:r>
            <a:r>
              <a:rPr lang="lt-LT" sz="2400" b="1" dirty="0" err="1"/>
              <a:t>do</a:t>
            </a:r>
            <a:endParaRPr lang="lt-LT" sz="2400" dirty="0"/>
          </a:p>
          <a:p>
            <a:pPr fontAlgn="t"/>
            <a:r>
              <a:rPr lang="lt-LT" sz="2400" b="1" dirty="0"/>
              <a:t> echo</a:t>
            </a:r>
            <a:r>
              <a:rPr lang="lt-LT" sz="2400" dirty="0"/>
              <a:t> -n "$i " ###perbėga per visus stulpelius ir užpildo eilutės reikšme, 1 eilutė yra užpildoma 1 reikšmėmis iki tol kol j &lt;= 5 (kai j daugiau už 5 yra pereinama į sekančią eilutę) ir nauja i reikšmė i = 2, tada yra pereinama prie sekančios ir t.t.  </a:t>
            </a:r>
          </a:p>
          <a:p>
            <a:pPr fontAlgn="t"/>
            <a:r>
              <a:rPr lang="lt-LT" sz="2400" b="1" dirty="0"/>
              <a:t> </a:t>
            </a:r>
            <a:r>
              <a:rPr lang="lt-LT" sz="2400" b="1" dirty="0" err="1"/>
              <a:t>done</a:t>
            </a:r>
            <a:r>
              <a:rPr lang="lt-LT" sz="2400" dirty="0"/>
              <a:t> </a:t>
            </a:r>
          </a:p>
          <a:p>
            <a:pPr fontAlgn="t"/>
            <a:r>
              <a:rPr lang="lt-LT" sz="2400" b="1" dirty="0"/>
              <a:t>echo</a:t>
            </a:r>
            <a:r>
              <a:rPr lang="lt-LT" sz="2400" dirty="0"/>
              <a:t> "" </a:t>
            </a:r>
            <a:r>
              <a:rPr lang="lt-LT" sz="2400" i="1" dirty="0"/>
              <a:t>#### Atspausdina naują eilutę ###</a:t>
            </a:r>
            <a:endParaRPr lang="lt-LT" sz="2400" dirty="0"/>
          </a:p>
          <a:p>
            <a:pPr fontAlgn="t"/>
            <a:r>
              <a:rPr lang="lt-LT" sz="2400" b="1" dirty="0" err="1" smtClean="0"/>
              <a:t>done</a:t>
            </a:r>
            <a:endParaRPr lang="lt-LT" sz="2400" dirty="0"/>
          </a:p>
          <a:p>
            <a:pPr fontAlgn="t"/>
            <a:r>
              <a:rPr lang="lt-LT" sz="2400" b="1" dirty="0"/>
              <a:t>Užpildoma matrica 5 x 5 reikšmėmis i (šiuo atveju žr. apačioje ), kadangi </a:t>
            </a:r>
            <a:r>
              <a:rPr lang="lt-LT" sz="2400" b="1" dirty="0" err="1"/>
              <a:t>for</a:t>
            </a:r>
            <a:r>
              <a:rPr lang="lt-LT" sz="2400" b="1" dirty="0"/>
              <a:t> cikle yra nurodoma eilučių skaičius 5 ir stulpelių skaičius 5.</a:t>
            </a:r>
            <a:endParaRPr lang="lt-LT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273227" y="4599319"/>
            <a:ext cx="2368627" cy="224676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1 1 1 1 1 2 2 2 2 2 3 3 3 3 3 4 4 4 4 4 5 5 5 5 5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74710" y="3904317"/>
            <a:ext cx="114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smtClean="0"/>
              <a:t>Rezultatas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081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84066"/>
            <a:ext cx="11596171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Ciklas cikle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išklotinė.Pirmas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matricos elementas i = 1(eilutė), j = 1 (stulpelis), tai pora (i1,j1) = 1, kadangi nurodėme įrašyti i reikšmę... (i2, j2) = 1 ir t.t. pvz.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pasiekūs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(i3, j1) = 3, kadangi eilutės i reikšmė yra lygi 3 ir t.t. žemiau yra pateikiama ciklas cikle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išklotinė. </a:t>
            </a:r>
            <a:endParaRPr kumimoji="0" lang="lt-LT" altLang="lt-L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sp>
        <p:nvSpPr>
          <p:cNvPr id="5" name="AutoShape 2" descr="aa"/>
          <p:cNvSpPr>
            <a:spLocks noChangeAspect="1" noChangeArrowheads="1"/>
          </p:cNvSpPr>
          <p:nvPr/>
        </p:nvSpPr>
        <p:spPr bwMode="auto">
          <a:xfrm>
            <a:off x="122238" y="557917"/>
            <a:ext cx="6981825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30" y="3072518"/>
            <a:ext cx="10156605" cy="3248363"/>
          </a:xfrm>
        </p:spPr>
      </p:pic>
    </p:spTree>
    <p:extLst>
      <p:ext uri="{BB962C8B-B14F-4D97-AF65-F5344CB8AC3E}">
        <p14:creationId xmlns:p14="http://schemas.microsoft.com/office/powerpoint/2010/main" val="382434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Šachmatų lentos pavyzdys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46602" y="1231305"/>
            <a:ext cx="8240618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= 1; i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8; i++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###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 = 1 ; j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8; j++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###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=$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$j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=$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modulus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alternating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"\033[47m "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"\033[40m "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####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line ###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7" name="Picture 7" descr="Chessboard.sh out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927" y="4477345"/>
            <a:ext cx="42957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4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While</a:t>
            </a:r>
            <a:r>
              <a:rPr lang="lt-LT" dirty="0" smtClean="0"/>
              <a:t> ciklo sintaksė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7614" y="2232992"/>
            <a:ext cx="5244029" cy="267765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command2 .. ....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9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err="1" smtClean="0"/>
              <a:t>While</a:t>
            </a:r>
            <a:r>
              <a:rPr lang="lt-LT" dirty="0" smtClean="0"/>
              <a:t> ciklo pavyzdys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86429" y="2292715"/>
            <a:ext cx="9591101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 to 1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  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$n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=$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n+1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increments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4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While</a:t>
            </a:r>
            <a:r>
              <a:rPr lang="lt-LT" dirty="0" smtClean="0"/>
              <a:t> ciklas naudojant išraiškas </a:t>
            </a:r>
            <a:r>
              <a:rPr lang="lt-LT" dirty="0" err="1" smtClean="0"/>
              <a:t>pagerenti</a:t>
            </a:r>
            <a:r>
              <a:rPr lang="lt-LT" dirty="0" smtClean="0"/>
              <a:t> skaitomumui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50833" y="2400130"/>
            <a:ext cx="6863508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5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=$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n+1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6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While</a:t>
            </a:r>
            <a:r>
              <a:rPr lang="lt-LT" dirty="0" smtClean="0"/>
              <a:t> ciklas failo nuskaitymas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84732" y="2170003"/>
            <a:ext cx="7491471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resolv.conf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IFS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C20CB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echo line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stored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$line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$line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20299" y="4668817"/>
            <a:ext cx="5695720" cy="1384995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nameserver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127.0.0.1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nameserver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192.168.1.254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nameserver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4.2.2.1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5027" y="4345392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smtClean="0"/>
              <a:t>REZULTATAS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98281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301" y="-199573"/>
            <a:ext cx="10515600" cy="1325563"/>
          </a:xfrm>
        </p:spPr>
        <p:txBody>
          <a:bodyPr/>
          <a:lstStyle/>
          <a:p>
            <a:r>
              <a:rPr lang="lt-LT" dirty="0" err="1" smtClean="0"/>
              <a:t>While</a:t>
            </a:r>
            <a:r>
              <a:rPr lang="lt-LT" dirty="0" smtClean="0"/>
              <a:t> ciklas failo nuskaitymas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049" y="647736"/>
            <a:ext cx="10515600" cy="4351338"/>
          </a:xfrm>
        </p:spPr>
        <p:txBody>
          <a:bodyPr/>
          <a:lstStyle/>
          <a:p>
            <a:endParaRPr lang="lt-LT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301" y="983878"/>
            <a:ext cx="894018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resolv.conf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a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IFS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C20CB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f1 f2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 1 :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$f1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==&gt;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#2 :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$f2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44549" y="5246218"/>
            <a:ext cx="9545196" cy="120032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lt-LT" altLang="lt-LT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 1 : </a:t>
            </a:r>
            <a:r>
              <a:rPr kumimoji="0" lang="lt-LT" altLang="lt-LT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nameserver</a:t>
            </a:r>
            <a:r>
              <a:rPr kumimoji="0" lang="lt-LT" altLang="lt-LT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==&gt; </a:t>
            </a:r>
            <a:r>
              <a:rPr kumimoji="0" lang="lt-LT" altLang="lt-LT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lt-LT" altLang="lt-LT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#2 : 127.0.0.1 </a:t>
            </a:r>
            <a:r>
              <a:rPr kumimoji="0" lang="lt-LT" altLang="lt-LT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lt-LT" altLang="lt-LT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 1 : </a:t>
            </a:r>
            <a:r>
              <a:rPr kumimoji="0" lang="lt-LT" altLang="lt-LT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nameserver</a:t>
            </a:r>
            <a:r>
              <a:rPr kumimoji="0" lang="lt-LT" altLang="lt-LT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==&gt; </a:t>
            </a:r>
            <a:r>
              <a:rPr kumimoji="0" lang="lt-LT" altLang="lt-LT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lt-LT" altLang="lt-LT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#2 : 192.168.1.254 </a:t>
            </a:r>
            <a:r>
              <a:rPr kumimoji="0" lang="lt-LT" altLang="lt-LT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lt-LT" altLang="lt-LT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 1 : </a:t>
            </a:r>
            <a:r>
              <a:rPr kumimoji="0" lang="lt-LT" altLang="lt-LT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nameserver</a:t>
            </a:r>
            <a:r>
              <a:rPr kumimoji="0" lang="lt-LT" altLang="lt-LT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==&gt; </a:t>
            </a:r>
            <a:r>
              <a:rPr kumimoji="0" lang="lt-LT" altLang="lt-LT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lt-LT" altLang="lt-LT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#2 : 4.2.2.1</a:t>
            </a:r>
            <a:r>
              <a:rPr kumimoji="0" lang="lt-LT" altLang="lt-L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6849" y="493798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smtClean="0"/>
              <a:t>REZULTATAS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231340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Masyvų pavyzdžiai </a:t>
            </a:r>
            <a:r>
              <a:rPr lang="lt-LT" dirty="0" err="1" smtClean="0"/>
              <a:t>bash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21036" y="2049350"/>
            <a:ext cx="9749928" cy="374035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9042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two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lt-LT" altLang="lt-L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files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hosts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limits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26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39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48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lt-LT" altLang="lt-L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lt-LT" altLang="lt-LT" sz="2800" dirty="0">
              <a:solidFill>
                <a:srgbClr val="111111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altLang="lt-LT" sz="2800" b="1" i="0" u="none" strike="noStrike" cap="none" normalizeH="0" baseline="0" dirty="0" smtClean="0">
              <a:ln>
                <a:noFill/>
              </a:ln>
              <a:solidFill>
                <a:srgbClr val="7A087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"%s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"${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[@]}"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"%s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"${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files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[@]}"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"%s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"${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limits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[@]}"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82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014" y="0"/>
            <a:ext cx="11291372" cy="1325563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 m</a:t>
            </a:r>
            <a:r>
              <a:rPr lang="lt-LT" dirty="0"/>
              <a:t>a</a:t>
            </a:r>
            <a:r>
              <a:rPr lang="en-US" dirty="0" err="1" smtClean="0"/>
              <a:t>syvo</a:t>
            </a:r>
            <a:r>
              <a:rPr lang="en-US" dirty="0" smtClean="0"/>
              <a:t> vis</a:t>
            </a:r>
            <a:r>
              <a:rPr lang="lt-LT" dirty="0"/>
              <a:t>ų</a:t>
            </a:r>
            <a:r>
              <a:rPr lang="en-US" dirty="0" smtClean="0"/>
              <a:t> element</a:t>
            </a:r>
            <a:r>
              <a:rPr lang="lt-LT" dirty="0" smtClean="0"/>
              <a:t>ų saugojimui (laikymui) 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4086" y="945917"/>
            <a:ext cx="9683828" cy="589479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9042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"${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arrayName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[@]}"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lt-LT" altLang="lt-LT" sz="28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whatever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$i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endParaRPr kumimoji="0" lang="lt-LT" altLang="lt-L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$i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will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hold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each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item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in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an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array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.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Here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is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 a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sample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working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script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:</a:t>
            </a:r>
            <a:endParaRPr kumimoji="0" lang="lt-LT" altLang="lt-LT" sz="28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lt-LT" altLang="lt-LT" sz="2800" b="1" i="1" u="none" strike="noStrike" cap="none" normalizeH="0" baseline="0" dirty="0" err="1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declare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called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vales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two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"${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[@]}"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$i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886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For </a:t>
            </a:r>
            <a:r>
              <a:rPr lang="en-US" b="1" dirty="0" err="1" smtClean="0"/>
              <a:t>ciklo</a:t>
            </a:r>
            <a:r>
              <a:rPr lang="en-US" b="1" dirty="0" smtClean="0"/>
              <a:t> </a:t>
            </a:r>
            <a:r>
              <a:rPr lang="en-US" b="1" dirty="0" err="1" smtClean="0"/>
              <a:t>sintaks</a:t>
            </a:r>
            <a:r>
              <a:rPr lang="lt-LT" b="1" dirty="0" smtClean="0"/>
              <a:t>ė</a:t>
            </a:r>
            <a:endParaRPr lang="lt-LT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44121" y="1449736"/>
            <a:ext cx="6703758" cy="158591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9042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Welcome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$i 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kumimoji="0" lang="lt-LT" altLang="lt-LT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44121" y="4602170"/>
            <a:ext cx="6703758" cy="158591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9042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Welcome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$i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1970" y="3280303"/>
            <a:ext cx="71710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3200" b="1" i="0" dirty="0" err="1" smtClean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bash</a:t>
            </a:r>
            <a:r>
              <a:rPr lang="lt-LT" sz="3200" b="1" i="0" dirty="0" smtClean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lt-LT" sz="3200" b="1" i="0" dirty="0" err="1" smtClean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version</a:t>
            </a:r>
            <a:r>
              <a:rPr lang="lt-LT" sz="3200" b="1" i="0" dirty="0" smtClean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3.0+, tik šioje versijoje yra palaikomas</a:t>
            </a:r>
            <a:endParaRPr lang="lt-LT" sz="3200" dirty="0"/>
          </a:p>
        </p:txBody>
      </p:sp>
    </p:spTree>
    <p:extLst>
      <p:ext uri="{BB962C8B-B14F-4D97-AF65-F5344CB8AC3E}">
        <p14:creationId xmlns:p14="http://schemas.microsoft.com/office/powerpoint/2010/main" val="23097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Begalinio </a:t>
            </a:r>
            <a:r>
              <a:rPr lang="lt-LT" dirty="0" err="1" smtClean="0"/>
              <a:t>while</a:t>
            </a:r>
            <a:r>
              <a:rPr lang="lt-LT" dirty="0" smtClean="0"/>
              <a:t> ciklo pavyzdys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39817" y="2411146"/>
            <a:ext cx="742536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Recommend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infinite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hit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[CTRL+C] to stop!"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502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703" y="321058"/>
            <a:ext cx="10515600" cy="1325563"/>
          </a:xfrm>
        </p:spPr>
        <p:txBody>
          <a:bodyPr/>
          <a:lstStyle/>
          <a:p>
            <a:r>
              <a:rPr lang="lt-LT" dirty="0" smtClean="0"/>
              <a:t>Begalinis </a:t>
            </a:r>
            <a:r>
              <a:rPr lang="lt-LT" dirty="0" err="1" smtClean="0"/>
              <a:t>while</a:t>
            </a:r>
            <a:r>
              <a:rPr lang="lt-LT" dirty="0" smtClean="0"/>
              <a:t> ciklas skirtas meniu</a:t>
            </a:r>
            <a:endParaRPr lang="lt-LT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8979" y="169807"/>
            <a:ext cx="949654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#!/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bin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bash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an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infinite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loop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C20CB9"/>
                </a:solidFill>
                <a:effectLst/>
                <a:latin typeface="Courier New" panose="02070309020205020404" pitchFamily="49" charset="0"/>
              </a:rPr>
              <a:t>clear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display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menu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</a:rPr>
              <a:t>echo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"Server Name -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</a:rPr>
              <a:t>$(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</a:rPr>
              <a:t>hostname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</a:rPr>
              <a:t>echo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"-------------------------------"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</a:rPr>
              <a:t>echo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 M A I N - M E N U"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</a:rPr>
              <a:t>echo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"-------------------------------"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</a:rPr>
              <a:t>echo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"1.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Display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date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time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."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</a:rPr>
              <a:t>echo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"2.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Display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what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users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are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doing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."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</a:rPr>
              <a:t>echo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"3.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Display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network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connections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."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</a:rPr>
              <a:t>echo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"4.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Exit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C20CB9"/>
                </a:solidFill>
                <a:effectLst/>
                <a:latin typeface="Courier New" panose="02070309020205020404" pitchFamily="49" charset="0"/>
              </a:rPr>
              <a:t>read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</a:rPr>
              <a:t>-p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Enter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your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choice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[ 1 -4 ] "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choice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make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decision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using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kumimoji="0" lang="lt-LT" altLang="lt-LT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esac</a:t>
            </a:r>
            <a:r>
              <a:rPr kumimoji="0" lang="lt-LT" altLang="lt-LT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</a:rPr>
              <a:t>choice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</a:rPr>
              <a:t>echo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Today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</a:rPr>
              <a:t>$(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</a:rPr>
              <a:t>date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C20CB9"/>
                </a:solidFill>
                <a:effectLst/>
                <a:latin typeface="Courier New" panose="02070309020205020404" pitchFamily="49" charset="0"/>
              </a:rPr>
              <a:t>read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</a:rPr>
              <a:t>-p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"Press [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Enter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to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continue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..."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readEnterKey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;;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2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C20CB9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C20CB9"/>
                </a:solidFill>
                <a:effectLst/>
                <a:latin typeface="Courier New" panose="02070309020205020404" pitchFamily="49" charset="0"/>
              </a:rPr>
              <a:t>read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</a:rPr>
              <a:t>-p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"Press [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Enter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to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continue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..."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readEnterKey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;;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3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C20CB9"/>
                </a:solidFill>
                <a:effectLst/>
                <a:latin typeface="Courier New" panose="02070309020205020404" pitchFamily="49" charset="0"/>
              </a:rPr>
              <a:t>netstat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</a:rPr>
              <a:t>nat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C20CB9"/>
                </a:solidFill>
                <a:effectLst/>
                <a:latin typeface="Courier New" panose="02070309020205020404" pitchFamily="49" charset="0"/>
              </a:rPr>
              <a:t>read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</a:rPr>
              <a:t>-p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"Press [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Enter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to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continue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..."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readEnterKey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;;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4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</a:rPr>
              <a:t>echo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Bye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!"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</a:rPr>
              <a:t>exit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;;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anose="02070309020205020404" pitchFamily="49" charset="0"/>
              </a:rPr>
              <a:t>echo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Invalid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option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..."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C20CB9"/>
                </a:solidFill>
                <a:effectLst/>
                <a:latin typeface="Courier New" panose="02070309020205020404" pitchFamily="49" charset="0"/>
              </a:rPr>
              <a:t>read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</a:rPr>
              <a:t>-p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"Press [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Enter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to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continue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..."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readEnterKey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;;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esac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done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9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1173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For </a:t>
            </a:r>
            <a:r>
              <a:rPr lang="en-US" b="1" dirty="0" err="1" smtClean="0"/>
              <a:t>ciklo</a:t>
            </a:r>
            <a:r>
              <a:rPr lang="en-US" b="1" dirty="0" smtClean="0"/>
              <a:t> </a:t>
            </a:r>
            <a:r>
              <a:rPr lang="en-US" b="1" dirty="0" err="1" smtClean="0"/>
              <a:t>sintaks</a:t>
            </a:r>
            <a:r>
              <a:rPr lang="lt-LT" b="1" dirty="0" smtClean="0"/>
              <a:t>ė</a:t>
            </a:r>
            <a:endParaRPr lang="lt-L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83455" y="3318052"/>
            <a:ext cx="8825089" cy="158591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9042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${BASH_VERSION}..."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Welcome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$i 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kumimoji="0" lang="lt-LT" altLang="lt-LT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307718"/>
            <a:ext cx="111380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3200" b="1" i="0" dirty="0" err="1" smtClean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Bash</a:t>
            </a:r>
            <a:r>
              <a:rPr lang="lt-LT" sz="3200" b="1" i="0" dirty="0" smtClean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v4.0+</a:t>
            </a:r>
            <a:r>
              <a:rPr lang="lt-LT" sz="3200" b="0" i="0" dirty="0" smtClean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, šioje </a:t>
            </a:r>
            <a:r>
              <a:rPr lang="lt-LT" sz="3200" b="0" i="0" dirty="0" err="1" smtClean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versijo</a:t>
            </a:r>
            <a:r>
              <a:rPr lang="lt-LT" sz="3200" b="0" i="0" dirty="0" smtClean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yra galimybė nurodyti žingsnius, </a:t>
            </a:r>
            <a:r>
              <a:rPr lang="lt-LT" sz="3200" b="0" i="0" dirty="0" err="1" smtClean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pvz</a:t>
            </a:r>
            <a:r>
              <a:rPr lang="lt-LT" sz="3200" dirty="0" smtClean="0">
                <a:solidFill>
                  <a:srgbClr val="111111"/>
                </a:solidFill>
                <a:latin typeface="Arial" panose="020B0604020202020204" pitchFamily="34" charset="0"/>
              </a:rPr>
              <a:t>: </a:t>
            </a:r>
            <a:r>
              <a:rPr lang="lt-LT" sz="3200" b="1" dirty="0" smtClean="0">
                <a:solidFill>
                  <a:srgbClr val="111111"/>
                </a:solidFill>
                <a:latin typeface="Arial" panose="020B0604020202020204" pitchFamily="34" charset="0"/>
              </a:rPr>
              <a:t>{0..10..2}, </a:t>
            </a:r>
            <a:r>
              <a:rPr lang="lt-LT" sz="3200" dirty="0" smtClean="0">
                <a:solidFill>
                  <a:srgbClr val="111111"/>
                </a:solidFill>
                <a:latin typeface="Arial" panose="020B0604020202020204" pitchFamily="34" charset="0"/>
              </a:rPr>
              <a:t>nuo nulinio elemento iki 10 yra išvedamas kas 2 elementas.</a:t>
            </a:r>
            <a:endParaRPr lang="lt-LT" sz="3200" dirty="0"/>
          </a:p>
        </p:txBody>
      </p:sp>
    </p:spTree>
    <p:extLst>
      <p:ext uri="{BB962C8B-B14F-4D97-AF65-F5344CB8AC3E}">
        <p14:creationId xmlns:p14="http://schemas.microsoft.com/office/powerpoint/2010/main" val="11965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32" y="-141384"/>
            <a:ext cx="10515600" cy="1325563"/>
          </a:xfrm>
        </p:spPr>
        <p:txBody>
          <a:bodyPr/>
          <a:lstStyle/>
          <a:p>
            <a:pPr algn="ctr"/>
            <a:r>
              <a:rPr lang="lt-LT" dirty="0" smtClean="0"/>
              <a:t>C stiliaus </a:t>
            </a:r>
            <a:r>
              <a:rPr lang="lt-LT" dirty="0" err="1" smtClean="0"/>
              <a:t>for</a:t>
            </a:r>
            <a:r>
              <a:rPr lang="lt-LT" dirty="0" smtClean="0"/>
              <a:t> ciklo pavyzdys „</a:t>
            </a:r>
            <a:r>
              <a:rPr lang="lt-LT" dirty="0" err="1" smtClean="0"/>
              <a:t>bash‘e</a:t>
            </a:r>
            <a:r>
              <a:rPr lang="lt-LT" dirty="0" smtClean="0"/>
              <a:t>“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217" y="971337"/>
            <a:ext cx="10515600" cy="4351338"/>
          </a:xfrm>
        </p:spPr>
        <p:txBody>
          <a:bodyPr/>
          <a:lstStyle/>
          <a:p>
            <a:r>
              <a:rPr lang="lt-LT" dirty="0" smtClean="0"/>
              <a:t>Struktūra yra sudaryta iš 3 išraiškų:</a:t>
            </a:r>
          </a:p>
          <a:p>
            <a:r>
              <a:rPr lang="lt-LT" dirty="0" smtClean="0"/>
              <a:t>(EXP1) – </a:t>
            </a:r>
            <a:r>
              <a:rPr lang="lt-LT" dirty="0" err="1" smtClean="0"/>
              <a:t>Inicializatorius</a:t>
            </a:r>
            <a:r>
              <a:rPr lang="lt-LT" dirty="0" smtClean="0"/>
              <a:t>.</a:t>
            </a:r>
          </a:p>
          <a:p>
            <a:r>
              <a:rPr lang="lt-LT" dirty="0" smtClean="0"/>
              <a:t>(EXP2) – ciklo testas arba sąlyga.</a:t>
            </a:r>
          </a:p>
          <a:p>
            <a:r>
              <a:rPr lang="lt-LT" dirty="0" smtClean="0"/>
              <a:t>(EXP3) – skaitliuko išraiška.</a:t>
            </a:r>
            <a:r>
              <a:rPr lang="en-US" dirty="0" smtClean="0"/>
              <a:t> </a:t>
            </a:r>
            <a:endParaRPr lang="lt-LT" dirty="0" smtClean="0"/>
          </a:p>
          <a:p>
            <a:pPr marL="0" indent="0">
              <a:buNone/>
            </a:pPr>
            <a:endParaRPr lang="lt-LT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28239" y="3128732"/>
            <a:ext cx="7799943" cy="158591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9042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EXP1; EXP2; EXP3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command1 command2 command3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28239" y="4966613"/>
            <a:ext cx="7799943" cy="158591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9042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c=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c&lt;=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C20CB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Welcome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$c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Begalinis </a:t>
            </a:r>
            <a:r>
              <a:rPr lang="lt-LT" dirty="0" err="1" smtClean="0"/>
              <a:t>for</a:t>
            </a:r>
            <a:r>
              <a:rPr lang="lt-LT" dirty="0" smtClean="0"/>
              <a:t> ciklas naudojant išraiškas</a:t>
            </a:r>
            <a:endParaRPr lang="lt-L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6303" y="2681638"/>
            <a:ext cx="8675452" cy="158591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9042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; ; </a:t>
            </a: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infinite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loops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 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hit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CTRL+C to stop]"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kumimoji="0" lang="lt-LT" altLang="lt-LT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1687" y="1547468"/>
            <a:ext cx="8284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/>
              <a:t>Begalinis </a:t>
            </a:r>
            <a:r>
              <a:rPr lang="lt-LT" sz="2800" dirty="0" err="1" smtClean="0"/>
              <a:t>cilkas</a:t>
            </a:r>
            <a:r>
              <a:rPr lang="lt-LT" sz="2800" dirty="0" smtClean="0"/>
              <a:t> yra aprašomas taip, tiesiog yra </a:t>
            </a:r>
            <a:r>
              <a:rPr lang="lt-LT" sz="2800" dirty="0" err="1" smtClean="0"/>
              <a:t>nurodos</a:t>
            </a:r>
            <a:r>
              <a:rPr lang="lt-LT" sz="2800" dirty="0" smtClean="0"/>
              <a:t> tuščios išraiškos atskirtos kabliataškiais. </a:t>
            </a:r>
            <a:endParaRPr lang="lt-LT" sz="2800" dirty="0"/>
          </a:p>
        </p:txBody>
      </p:sp>
    </p:spTree>
    <p:extLst>
      <p:ext uri="{BB962C8B-B14F-4D97-AF65-F5344CB8AC3E}">
        <p14:creationId xmlns:p14="http://schemas.microsoft.com/office/powerpoint/2010/main" val="13475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838"/>
            <a:ext cx="10515600" cy="1325563"/>
          </a:xfrm>
        </p:spPr>
        <p:txBody>
          <a:bodyPr/>
          <a:lstStyle/>
          <a:p>
            <a:r>
              <a:rPr lang="lt-LT" dirty="0" err="1" smtClean="0"/>
              <a:t>For</a:t>
            </a:r>
            <a:r>
              <a:rPr lang="lt-LT" dirty="0" smtClean="0"/>
              <a:t> ciklas išankstinis nutraukimas struktūra</a:t>
            </a:r>
            <a:endParaRPr lang="lt-L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98879"/>
            <a:ext cx="10515600" cy="460212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9042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statements1 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Executed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 a 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disaster-condition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statements2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disaster-condition</a:t>
            </a: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t-LT" altLang="lt-LT" dirty="0" err="1" smtClean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endParaRPr kumimoji="0" lang="lt-LT" altLang="lt-LT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Abandon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statements3 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good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disaster-condition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kumimoji="0" lang="lt-LT" altLang="lt-LT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052" y="1365990"/>
            <a:ext cx="10901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dirty="0" smtClean="0"/>
              <a:t>Išankstinis išėjimas iš </a:t>
            </a:r>
            <a:r>
              <a:rPr lang="lt-LT" sz="2800" dirty="0" err="1" smtClean="0"/>
              <a:t>for</a:t>
            </a:r>
            <a:r>
              <a:rPr lang="lt-LT" sz="2800" dirty="0" smtClean="0"/>
              <a:t> ciklo naudojant </a:t>
            </a:r>
            <a:r>
              <a:rPr lang="lt-LT" sz="2800" dirty="0" err="1" smtClean="0"/>
              <a:t>break</a:t>
            </a:r>
            <a:r>
              <a:rPr lang="lt-LT" sz="2800" dirty="0" smtClean="0"/>
              <a:t>; kaip ir </a:t>
            </a:r>
            <a:r>
              <a:rPr lang="lt-LT" sz="2800" dirty="0" err="1" smtClean="0"/>
              <a:t>while</a:t>
            </a:r>
            <a:r>
              <a:rPr lang="lt-LT" sz="2800" dirty="0" smtClean="0"/>
              <a:t> </a:t>
            </a:r>
            <a:r>
              <a:rPr lang="lt-LT" sz="2800" dirty="0" err="1" smtClean="0"/>
              <a:t>until</a:t>
            </a:r>
            <a:r>
              <a:rPr lang="lt-LT" sz="2800" dirty="0" smtClean="0"/>
              <a:t> cikluose</a:t>
            </a:r>
            <a:endParaRPr lang="lt-LT" sz="2800" dirty="0"/>
          </a:p>
        </p:txBody>
      </p:sp>
    </p:spTree>
    <p:extLst>
      <p:ext uri="{BB962C8B-B14F-4D97-AF65-F5344CB8AC3E}">
        <p14:creationId xmlns:p14="http://schemas.microsoft.com/office/powerpoint/2010/main" val="6338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For</a:t>
            </a:r>
            <a:r>
              <a:rPr lang="lt-LT" dirty="0" smtClean="0"/>
              <a:t> ciklo panaudojimas su išankstiniu nutraukimu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Ciklas išveda visu failų esančių /</a:t>
            </a:r>
            <a:r>
              <a:rPr lang="lt-LT" dirty="0" err="1" smtClean="0"/>
              <a:t>etc</a:t>
            </a:r>
            <a:r>
              <a:rPr lang="lt-LT" dirty="0" smtClean="0"/>
              <a:t>/ direktorijoje ir veikia iki tol kol nėra surastas konkretus failas šiuo atveju: „/</a:t>
            </a:r>
            <a:r>
              <a:rPr lang="lt-LT" dirty="0" err="1" smtClean="0"/>
              <a:t>etc</a:t>
            </a:r>
            <a:r>
              <a:rPr lang="lt-LT" dirty="0" smtClean="0"/>
              <a:t>/</a:t>
            </a:r>
            <a:r>
              <a:rPr lang="lt-LT" dirty="0" err="1" smtClean="0"/>
              <a:t>resolv.conf</a:t>
            </a:r>
            <a:r>
              <a:rPr lang="lt-LT" dirty="0" smtClean="0"/>
              <a:t>“</a:t>
            </a:r>
          </a:p>
          <a:p>
            <a:endParaRPr lang="lt-LT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52219" y="2519192"/>
            <a:ext cx="8518894" cy="278624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9042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lt-LT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C20CB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endParaRPr kumimoji="0" lang="en-US" altLang="lt-LT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"${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resolv.conf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countNameservers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C20CB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grep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-c 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nameserver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resolv.conf</a:t>
            </a: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${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countNameservers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nameservers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defined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${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kumimoji="0" lang="lt-LT" altLang="lt-LT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Išankstinis tęsimas (angl. </a:t>
            </a:r>
            <a:r>
              <a:rPr lang="lt-LT" dirty="0" err="1" smtClean="0"/>
              <a:t>continue</a:t>
            </a:r>
            <a:r>
              <a:rPr lang="lt-LT" dirty="0" smtClean="0"/>
              <a:t>) </a:t>
            </a:r>
            <a:r>
              <a:rPr lang="lt-LT" dirty="0" err="1" smtClean="0"/>
              <a:t>for</a:t>
            </a:r>
            <a:r>
              <a:rPr lang="lt-LT" dirty="0" smtClean="0"/>
              <a:t> cikle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484786"/>
            <a:ext cx="10741447" cy="50330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9042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statements1 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Executed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 a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disaster-condition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statements2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lt-LT" altLang="lt-LT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iteration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lt-LT" altLang="lt-LT" sz="28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skip</a:t>
            </a:r>
            <a:r>
              <a:rPr kumimoji="0" lang="lt-LT" altLang="lt-LT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statements3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statements3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kumimoji="0" lang="lt-LT" altLang="lt-L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Išankstinis tęsimas (angl. </a:t>
            </a:r>
            <a:r>
              <a:rPr lang="lt-LT" dirty="0" err="1" smtClean="0"/>
              <a:t>continue</a:t>
            </a:r>
            <a:r>
              <a:rPr lang="lt-LT" dirty="0" smtClean="0"/>
              <a:t>) </a:t>
            </a:r>
            <a:r>
              <a:rPr lang="lt-LT" dirty="0" err="1" smtClean="0"/>
              <a:t>for</a:t>
            </a:r>
            <a:r>
              <a:rPr lang="lt-LT" dirty="0" smtClean="0"/>
              <a:t> cikle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391" y="5615161"/>
            <a:ext cx="10515600" cy="4351338"/>
          </a:xfrm>
        </p:spPr>
        <p:txBody>
          <a:bodyPr/>
          <a:lstStyle/>
          <a:p>
            <a:r>
              <a:rPr lang="lt-LT" dirty="0" err="1" smtClean="0"/>
              <a:t>For</a:t>
            </a:r>
            <a:r>
              <a:rPr lang="lt-LT" dirty="0" smtClean="0"/>
              <a:t> ciklo pavyzdžiai </a:t>
            </a:r>
            <a:r>
              <a:rPr lang="lt-LT" dirty="0" err="1" smtClean="0"/>
              <a:t>nuroda</a:t>
            </a:r>
            <a:r>
              <a:rPr lang="lt-LT" dirty="0" smtClean="0"/>
              <a:t>:</a:t>
            </a:r>
            <a:endParaRPr lang="lt-LT" dirty="0"/>
          </a:p>
        </p:txBody>
      </p:sp>
      <p:sp>
        <p:nvSpPr>
          <p:cNvPr id="5" name="Rectangle 4"/>
          <p:cNvSpPr/>
          <p:nvPr/>
        </p:nvSpPr>
        <p:spPr>
          <a:xfrm>
            <a:off x="2067928" y="5615161"/>
            <a:ext cx="7524624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lt-LT" sz="2800" dirty="0" smtClean="0">
              <a:hlinkClick r:id="rId2"/>
            </a:endParaRPr>
          </a:p>
          <a:p>
            <a:r>
              <a:rPr lang="lt-LT" sz="2800" dirty="0" smtClean="0">
                <a:hlinkClick r:id="rId2"/>
              </a:rPr>
              <a:t>https://www.youtube.com/watch?v=ocXb3qeg7Es</a:t>
            </a:r>
            <a:endParaRPr lang="lt-LT" sz="2800" dirty="0" smtClean="0"/>
          </a:p>
          <a:p>
            <a:endParaRPr lang="lt-LT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24080" y="1992007"/>
            <a:ext cx="6886222" cy="36172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9042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FILES=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"$@"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 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$FILES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lt-LT" altLang="lt-LT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bak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backup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1" u="none" strike="noStrike" cap="none" normalizeH="0" baseline="0" dirty="0" err="1" smtClean="0">
                <a:ln>
                  <a:noFill/>
                </a:ln>
                <a:solidFill>
                  <a:srgbClr val="C20CB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lt-LT" altLang="lt-LT" b="1" i="1" u="none" strike="noStrike" cap="none" normalizeH="0" baseline="0" dirty="0" err="1" smtClean="0">
                <a:ln>
                  <a:noFill/>
                </a:ln>
                <a:solidFill>
                  <a:srgbClr val="C20CB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bak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Skiping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$f 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lt-LT" altLang="lt-LT" b="1" i="1" u="none" strike="noStrike" cap="none" normalizeH="0" baseline="0" dirty="0" err="1" smtClean="0">
                <a:ln>
                  <a:noFill/>
                </a:ln>
                <a:solidFill>
                  <a:srgbClr val="C20CB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1" u="none" strike="noStrike" cap="none" normalizeH="0" baseline="0" dirty="0" err="1" smtClean="0">
                <a:ln>
                  <a:noFill/>
                </a:ln>
                <a:solidFill>
                  <a:srgbClr val="C20CB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skip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1" u="none" strike="noStrike" cap="none" normalizeH="0" baseline="0" dirty="0" err="1" smtClean="0">
                <a:ln>
                  <a:noFill/>
                </a:ln>
                <a:solidFill>
                  <a:srgbClr val="C20CB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are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hear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means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backup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1" u="none" strike="noStrike" cap="none" normalizeH="0" baseline="0" dirty="0" err="1" smtClean="0">
                <a:ln>
                  <a:noFill/>
                </a:ln>
                <a:solidFill>
                  <a:srgbClr val="C20CB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just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1" u="none" strike="noStrike" cap="none" normalizeH="0" baseline="0" dirty="0" err="1" smtClean="0">
                <a:ln>
                  <a:noFill/>
                </a:ln>
                <a:solidFill>
                  <a:srgbClr val="C20CB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1" u="none" strike="noStrike" cap="none" normalizeH="0" baseline="0" dirty="0" err="1" smtClean="0">
                <a:ln>
                  <a:noFill/>
                </a:ln>
                <a:solidFill>
                  <a:srgbClr val="7A08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kumimoji="0" lang="lt-LT" altLang="lt-LT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C20CB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$f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007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lt-LT" altLang="lt-LT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.bak</a:t>
            </a:r>
            <a:r>
              <a:rPr kumimoji="0" lang="lt-LT" altLang="lt-LT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kumimoji="0" lang="lt-LT" altLang="lt-LT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lt-L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5990" y="1435054"/>
            <a:ext cx="760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smtClean="0"/>
              <a:t>Daro failų kopijas, jeigu kopija neegzistuoja nurodyto failo komandinėje eilutėje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79847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938</Words>
  <Application>Microsoft Office PowerPoint</Application>
  <PresentationFormat>Widescreen</PresentationFormat>
  <Paragraphs>184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Office Theme</vt:lpstr>
      <vt:lpstr>OS</vt:lpstr>
      <vt:lpstr>For ciklo sintaksė</vt:lpstr>
      <vt:lpstr>For ciklo sintaksė</vt:lpstr>
      <vt:lpstr>C stiliaus for ciklo pavyzdys „bash‘e“</vt:lpstr>
      <vt:lpstr>Begalinis for ciklas naudojant išraiškas</vt:lpstr>
      <vt:lpstr>For ciklas išankstinis nutraukimas struktūra</vt:lpstr>
      <vt:lpstr>For ciklo panaudojimas su išankstiniu nutraukimu</vt:lpstr>
      <vt:lpstr>Išankstinis tęsimas (angl. continue) for cikle</vt:lpstr>
      <vt:lpstr>Išankstinis tęsimas (angl. continue) for cikle</vt:lpstr>
      <vt:lpstr>Ciklas cikle For</vt:lpstr>
      <vt:lpstr>PowerPoint Presentation</vt:lpstr>
      <vt:lpstr>Šachmatų lentos pavyzdys</vt:lpstr>
      <vt:lpstr>While ciklo sintaksė</vt:lpstr>
      <vt:lpstr>While ciklo pavyzdys</vt:lpstr>
      <vt:lpstr>While ciklas naudojant išraiškas pagerenti skaitomumui</vt:lpstr>
      <vt:lpstr>While ciklas failo nuskaitymas</vt:lpstr>
      <vt:lpstr>While ciklas failo nuskaitymas</vt:lpstr>
      <vt:lpstr>Masyvų pavyzdžiai bash</vt:lpstr>
      <vt:lpstr>$i masyvo visų elementų saugojimui (laikymui) </vt:lpstr>
      <vt:lpstr>Begalinio while ciklo pavyzdys</vt:lpstr>
      <vt:lpstr>Begalinis while ciklas skirtas meniu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User</dc:creator>
  <cp:lastModifiedBy>User</cp:lastModifiedBy>
  <cp:revision>54</cp:revision>
  <dcterms:created xsi:type="dcterms:W3CDTF">2014-09-16T15:49:31Z</dcterms:created>
  <dcterms:modified xsi:type="dcterms:W3CDTF">2014-09-19T10:36:23Z</dcterms:modified>
</cp:coreProperties>
</file>