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1" r:id="rId5"/>
    <p:sldId id="262" r:id="rId6"/>
    <p:sldId id="263" r:id="rId7"/>
    <p:sldId id="266" r:id="rId8"/>
    <p:sldId id="264" r:id="rId9"/>
    <p:sldId id="269" r:id="rId10"/>
    <p:sldId id="268" r:id="rId11"/>
    <p:sldId id="270" r:id="rId12"/>
    <p:sldId id="271" r:id="rId13"/>
    <p:sldId id="274" r:id="rId14"/>
    <p:sldId id="272" r:id="rId15"/>
    <p:sldId id="265" r:id="rId16"/>
    <p:sldId id="273" r:id="rId17"/>
    <p:sldId id="260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Gaikwad" initials="KG" lastIdx="1" clrIdx="0">
    <p:extLst>
      <p:ext uri="{19B8F6BF-5375-455C-9EA6-DF929625EA0E}">
        <p15:presenceInfo xmlns:p15="http://schemas.microsoft.com/office/powerpoint/2012/main" userId="S::kunal.gaikwad-coekop@bvp.edu.in::285982f5-8d1b-4075-91c6-34d57f5ad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33F50"/>
    <a:srgbClr val="93A4BA"/>
    <a:srgbClr val="ABB8C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4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4D8C0-115F-465A-A00C-1130D2C0CA1E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E5506-00BD-487D-8102-2A219FC99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E5506-00BD-487D-8102-2A219FC99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8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E5506-00BD-487D-8102-2A219FC99F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51E-D26E-49CA-AEC8-49D1B531D84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2E2E-9DC4-4D37-85BA-C392BDA7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51E-D26E-49CA-AEC8-49D1B531D84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2E2E-9DC4-4D37-85BA-C392BDA7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9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51E-D26E-49CA-AEC8-49D1B531D84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2E2E-9DC4-4D37-85BA-C392BDA7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51E-D26E-49CA-AEC8-49D1B531D84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2E2E-9DC4-4D37-85BA-C392BDA7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3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51E-D26E-49CA-AEC8-49D1B531D84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2E2E-9DC4-4D37-85BA-C392BDA7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6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51E-D26E-49CA-AEC8-49D1B531D84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2E2E-9DC4-4D37-85BA-C392BDA7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3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51E-D26E-49CA-AEC8-49D1B531D84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2E2E-9DC4-4D37-85BA-C392BDA7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7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51E-D26E-49CA-AEC8-49D1B531D84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2E2E-9DC4-4D37-85BA-C392BDA7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8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51E-D26E-49CA-AEC8-49D1B531D84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2E2E-9DC4-4D37-85BA-C392BDA7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9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51E-D26E-49CA-AEC8-49D1B531D84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2E2E-9DC4-4D37-85BA-C392BDA7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51E-D26E-49CA-AEC8-49D1B531D84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2E2E-9DC4-4D37-85BA-C392BDA7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D51E-D26E-49CA-AEC8-49D1B531D84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52E2E-9DC4-4D37-85BA-C392BDA7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9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5.gif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165233DD-3F7E-40DA-A144-2BD65D40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57F1169-43B8-4D68-ABFE-149A4EC2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626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7" descr="D:\College Logo.jpg">
            <a:extLst>
              <a:ext uri="{FF2B5EF4-FFF2-40B4-BE49-F238E27FC236}">
                <a16:creationId xmlns:a16="http://schemas.microsoft.com/office/drawing/2014/main" id="{5873016C-A94E-44C8-9E69-08E004657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906" y="-20783"/>
            <a:ext cx="3180187" cy="140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8D4F2-66E6-4101-8EEE-0803FDADD113}"/>
              </a:ext>
            </a:extLst>
          </p:cNvPr>
          <p:cNvSpPr/>
          <p:nvPr/>
        </p:nvSpPr>
        <p:spPr>
          <a:xfrm>
            <a:off x="0" y="2057400"/>
            <a:ext cx="9144000" cy="10156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YEAR ENGINEERING AND TECHNOLOGY</a:t>
            </a:r>
          </a:p>
          <a:p>
            <a:pPr algn="ctr"/>
            <a:r>
              <a:rPr 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Semester –VI</a:t>
            </a:r>
          </a:p>
          <a:p>
            <a:pPr algn="ctr"/>
            <a:r>
              <a:rPr 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Mega Project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CADCBFC-272D-4DF1-8C26-5AC04F0AC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352" y="1429088"/>
            <a:ext cx="5035296" cy="32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</a:br>
            <a:r>
              <a:rPr lang="en-US" sz="1051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400" dirty="0">
                <a:solidFill>
                  <a:srgbClr val="CC0000"/>
                </a:solidFill>
                <a:latin typeface="Cambria" pitchFamily="18" charset="0"/>
                <a:ea typeface="+mj-ea"/>
                <a:cs typeface="+mj-cs"/>
              </a:rPr>
              <a:t>Social Transformation Through Dynamic Education</a:t>
            </a:r>
          </a:p>
        </p:txBody>
      </p:sp>
    </p:spTree>
    <p:extLst>
      <p:ext uri="{BB962C8B-B14F-4D97-AF65-F5344CB8AC3E}">
        <p14:creationId xmlns:p14="http://schemas.microsoft.com/office/powerpoint/2010/main" val="184649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F653F7D-BCF3-409F-A32D-AD52CCB2B01A}"/>
              </a:ext>
            </a:extLst>
          </p:cNvPr>
          <p:cNvSpPr txBox="1">
            <a:spLocks/>
          </p:cNvSpPr>
          <p:nvPr/>
        </p:nvSpPr>
        <p:spPr>
          <a:xfrm>
            <a:off x="67888" y="797298"/>
            <a:ext cx="5947901" cy="606070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 indent="-257175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power:</a:t>
            </a:r>
          </a:p>
          <a:p>
            <a:pPr lvl="1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5V/2.5A DC via micro USB connector</a:t>
            </a:r>
          </a:p>
          <a:p>
            <a:pPr lvl="1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DC via GPIO header</a:t>
            </a:r>
          </a:p>
          <a:p>
            <a:pPr marL="28575" indent="-257175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Connectivity:</a:t>
            </a:r>
          </a:p>
          <a:p>
            <a:pPr lvl="1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2.4GHz and 5GHz IEEE 802.11.b/g/n/ac wireless</a:t>
            </a:r>
          </a:p>
          <a:p>
            <a:pPr lvl="1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LAN, Bluetooth 4.2, BLE</a:t>
            </a:r>
          </a:p>
          <a:p>
            <a:pPr lvl="1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Gigabit Ethernet over USB 2.0 (maximum throughput 300Mbps)</a:t>
            </a:r>
          </a:p>
          <a:p>
            <a:pPr lvl="1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× USB 2.0 ports</a:t>
            </a:r>
          </a:p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</a:p>
          <a:p>
            <a:pPr lvl="1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Broadcom BCM2837B0, Cortex-A53</a:t>
            </a:r>
          </a:p>
          <a:p>
            <a:pPr lvl="1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64-bit SoC @ 1.4GHz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5E0202-B3FD-419E-AE7D-5FD913FE34D6}"/>
              </a:ext>
            </a:extLst>
          </p:cNvPr>
          <p:cNvSpPr txBox="1">
            <a:spLocks/>
          </p:cNvSpPr>
          <p:nvPr/>
        </p:nvSpPr>
        <p:spPr>
          <a:xfrm>
            <a:off x="284559" y="263897"/>
            <a:ext cx="8217757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Raspberry-Pi 3 B+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20897-A872-4A5F-ACA9-14E7F0B45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15344" y="1131751"/>
            <a:ext cx="4157419" cy="28461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2538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79C8E-A317-4196-B7F5-24A8905A7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" t="15045" r="5038" b="11699"/>
          <a:stretch/>
        </p:blipFill>
        <p:spPr>
          <a:xfrm>
            <a:off x="5992456" y="328990"/>
            <a:ext cx="2937163" cy="2417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77DCE99-8F02-4E7A-92B1-DA06B2A90A89}"/>
              </a:ext>
            </a:extLst>
          </p:cNvPr>
          <p:cNvSpPr txBox="1">
            <a:spLocks/>
          </p:cNvSpPr>
          <p:nvPr/>
        </p:nvSpPr>
        <p:spPr>
          <a:xfrm>
            <a:off x="1032" y="857829"/>
            <a:ext cx="5809957" cy="599561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relay is the device that open or closes the contacts to cause the operation of the other electric control.</a:t>
            </a:r>
          </a:p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the system from damage. It works on the principle of an electromagnetic attraction.</a:t>
            </a:r>
          </a:p>
          <a:p>
            <a:pPr algn="just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Specification:</a:t>
            </a:r>
          </a:p>
          <a:p>
            <a:pPr lvl="1" algn="just">
              <a:lnSpc>
                <a:spcPct val="20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Voltage- 3.75v-6v.</a:t>
            </a:r>
          </a:p>
          <a:p>
            <a:pPr lvl="1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current-5mA</a:t>
            </a:r>
          </a:p>
          <a:p>
            <a:pPr lvl="1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when the relay is active-~70mA(single),~300mA (all four)</a:t>
            </a:r>
          </a:p>
          <a:p>
            <a:pPr lvl="1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maximum current-10A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478164-26C0-402B-8DD2-F5B7C0BAE032}"/>
              </a:ext>
            </a:extLst>
          </p:cNvPr>
          <p:cNvSpPr txBox="1">
            <a:spLocks/>
          </p:cNvSpPr>
          <p:nvPr/>
        </p:nvSpPr>
        <p:spPr>
          <a:xfrm>
            <a:off x="284559" y="263897"/>
            <a:ext cx="8217757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Relay Module</a:t>
            </a:r>
          </a:p>
        </p:txBody>
      </p:sp>
    </p:spTree>
    <p:extLst>
      <p:ext uri="{BB962C8B-B14F-4D97-AF65-F5344CB8AC3E}">
        <p14:creationId xmlns:p14="http://schemas.microsoft.com/office/powerpoint/2010/main" val="1150231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F572E13-EB9A-4EC3-B7DF-65B70C1B2D44}"/>
              </a:ext>
            </a:extLst>
          </p:cNvPr>
          <p:cNvSpPr txBox="1">
            <a:spLocks/>
          </p:cNvSpPr>
          <p:nvPr/>
        </p:nvSpPr>
        <p:spPr>
          <a:xfrm>
            <a:off x="44555" y="1080924"/>
            <a:ext cx="5947901" cy="5303834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C18F80-D80E-41FA-96CE-CA75B2B37D56}"/>
              </a:ext>
            </a:extLst>
          </p:cNvPr>
          <p:cNvSpPr txBox="1">
            <a:spLocks/>
          </p:cNvSpPr>
          <p:nvPr/>
        </p:nvSpPr>
        <p:spPr>
          <a:xfrm>
            <a:off x="284559" y="263897"/>
            <a:ext cx="8217757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Speaker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9DAF4-1562-4FF8-8CDB-7AA2A68BB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241" y="263897"/>
            <a:ext cx="2743200" cy="2743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F61F5C-663F-450A-971A-9E07E0419A9D}"/>
              </a:ext>
            </a:extLst>
          </p:cNvPr>
          <p:cNvSpPr txBox="1"/>
          <p:nvPr/>
        </p:nvSpPr>
        <p:spPr>
          <a:xfrm>
            <a:off x="172720" y="713520"/>
            <a:ext cx="5819736" cy="603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is defined as an electrical device used to make sound.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speakers is to offer audio output for the listener.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electromagnetic waves are converted into sound waves through the speaker as they are transducers.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devices, like an audio receiver or computer, give audio input to speakers, which may be in the form of analog or digital.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Speakers work by converting electrical energy into mechanical energy (motion).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project use electrodynamic loudspeaker </a:t>
            </a:r>
          </a:p>
        </p:txBody>
      </p:sp>
    </p:spTree>
    <p:extLst>
      <p:ext uri="{BB962C8B-B14F-4D97-AF65-F5344CB8AC3E}">
        <p14:creationId xmlns:p14="http://schemas.microsoft.com/office/powerpoint/2010/main" val="3101034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4BBAB00-D845-45A1-E9D6-F39EC4FE66CE}"/>
              </a:ext>
            </a:extLst>
          </p:cNvPr>
          <p:cNvSpPr txBox="1">
            <a:spLocks/>
          </p:cNvSpPr>
          <p:nvPr/>
        </p:nvSpPr>
        <p:spPr>
          <a:xfrm>
            <a:off x="44555" y="1080924"/>
            <a:ext cx="5947901" cy="5303834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6B0A5C-BAE4-B382-7E68-5D9017B5DF3B}"/>
              </a:ext>
            </a:extLst>
          </p:cNvPr>
          <p:cNvSpPr txBox="1">
            <a:spLocks/>
          </p:cNvSpPr>
          <p:nvPr/>
        </p:nvSpPr>
        <p:spPr>
          <a:xfrm>
            <a:off x="284559" y="263897"/>
            <a:ext cx="8217757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NodeMCU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CFD21-448A-7D76-EEBA-2E0B4A2FB30F}"/>
              </a:ext>
            </a:extLst>
          </p:cNvPr>
          <p:cNvSpPr txBox="1"/>
          <p:nvPr/>
        </p:nvSpPr>
        <p:spPr>
          <a:xfrm>
            <a:off x="172720" y="713520"/>
            <a:ext cx="5819736" cy="603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NodeMCU is a low-cost open source IoT platform. It initially included firmware which runs on the ESP8266 Wi-Fi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connects to the Wi-Fi network using the provided password and SSID.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then proceeds to connect to the provided cloud/host server using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client.connect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function, and sends the provided URI to the host server using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this with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client.available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function, which checks whether there is incoming data from the server. If there is data available, the sketch reads it and displays it on the serial monitor.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6C0F18-FE14-6A92-D93B-4A91D6419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2" r="7976"/>
          <a:stretch/>
        </p:blipFill>
        <p:spPr bwMode="auto">
          <a:xfrm>
            <a:off x="5816337" y="473242"/>
            <a:ext cx="3154943" cy="25821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175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6AFE9C-CD1F-4946-9840-9CC0F09EF73A}"/>
              </a:ext>
            </a:extLst>
          </p:cNvPr>
          <p:cNvSpPr txBox="1"/>
          <p:nvPr/>
        </p:nvSpPr>
        <p:spPr>
          <a:xfrm>
            <a:off x="-206828" y="697789"/>
            <a:ext cx="6233980" cy="630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Why used python  ?</a:t>
            </a:r>
          </a:p>
          <a:p>
            <a:pPr marL="942975" lvl="2" indent="-257175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widely used programming languages on the raspberry pi is none other than python.</a:t>
            </a:r>
          </a:p>
          <a:p>
            <a:pPr marL="942975" lvl="2" indent="-257175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an easy, beginner-friendly syntax (arrangement of words, phrases, in sentences)and a wide adoption rate among the community, giving  access to libraries, frameworks, and tools to help users get started! </a:t>
            </a:r>
          </a:p>
          <a:p>
            <a:pPr marL="942975" lvl="2" indent="-257175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applications in different industries such as web development, GUI, automation &amp; Machine Learning, learning python programming language is the safe stand easy way to get started!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90918D-34A4-4F9D-8359-FBEEFCA35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893" r="8704" b="21034"/>
          <a:stretch/>
        </p:blipFill>
        <p:spPr>
          <a:xfrm>
            <a:off x="6412675" y="226868"/>
            <a:ext cx="2492828" cy="146957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E8E7F4F-8BA5-4826-8209-B1670A37F53E}"/>
              </a:ext>
            </a:extLst>
          </p:cNvPr>
          <p:cNvSpPr txBox="1">
            <a:spLocks/>
          </p:cNvSpPr>
          <p:nvPr/>
        </p:nvSpPr>
        <p:spPr>
          <a:xfrm>
            <a:off x="284559" y="263897"/>
            <a:ext cx="8217757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 IDE</a:t>
            </a:r>
          </a:p>
        </p:txBody>
      </p:sp>
    </p:spTree>
    <p:extLst>
      <p:ext uri="{BB962C8B-B14F-4D97-AF65-F5344CB8AC3E}">
        <p14:creationId xmlns:p14="http://schemas.microsoft.com/office/powerpoint/2010/main" val="268889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CFCE19-8AAD-41DF-A39E-AF612B5F1164}"/>
              </a:ext>
            </a:extLst>
          </p:cNvPr>
          <p:cNvSpPr txBox="1"/>
          <p:nvPr/>
        </p:nvSpPr>
        <p:spPr>
          <a:xfrm>
            <a:off x="0" y="1127136"/>
            <a:ext cx="9144000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ease to switch on and off any device without putting in some extra effort has been the main motto of this device.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saving.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Accessibility.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 and time saving.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Control.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Comfort.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communication.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 of mind.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homes may be suitable for disabled persons.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404BA1-4893-4C99-A681-33AD4AA1FDAB}"/>
              </a:ext>
            </a:extLst>
          </p:cNvPr>
          <p:cNvSpPr txBox="1">
            <a:spLocks/>
          </p:cNvSpPr>
          <p:nvPr/>
        </p:nvSpPr>
        <p:spPr>
          <a:xfrm>
            <a:off x="224588" y="202748"/>
            <a:ext cx="8229600" cy="533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800" b="0" ker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178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354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532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709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Advantages </a:t>
            </a:r>
          </a:p>
        </p:txBody>
      </p:sp>
    </p:spTree>
    <p:extLst>
      <p:ext uri="{BB962C8B-B14F-4D97-AF65-F5344CB8AC3E}">
        <p14:creationId xmlns:p14="http://schemas.microsoft.com/office/powerpoint/2010/main" val="278186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150EC-D9D8-4A5B-AA3F-3BA26CD4F9EF}"/>
              </a:ext>
            </a:extLst>
          </p:cNvPr>
          <p:cNvSpPr txBox="1"/>
          <p:nvPr/>
        </p:nvSpPr>
        <p:spPr>
          <a:xfrm>
            <a:off x="0" y="1127136"/>
            <a:ext cx="914400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Internet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security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acceptance 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Professional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A981AF2-C86F-445F-92EB-B2088CF67FB3}"/>
              </a:ext>
            </a:extLst>
          </p:cNvPr>
          <p:cNvSpPr txBox="1">
            <a:spLocks/>
          </p:cNvSpPr>
          <p:nvPr/>
        </p:nvSpPr>
        <p:spPr>
          <a:xfrm>
            <a:off x="224588" y="202748"/>
            <a:ext cx="8229600" cy="533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800" b="0" ker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178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354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532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709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Dis-advantages </a:t>
            </a:r>
          </a:p>
        </p:txBody>
      </p:sp>
    </p:spTree>
    <p:extLst>
      <p:ext uri="{BB962C8B-B14F-4D97-AF65-F5344CB8AC3E}">
        <p14:creationId xmlns:p14="http://schemas.microsoft.com/office/powerpoint/2010/main" val="40966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1AF025-F9CF-4257-915E-9B223DF64B99}"/>
              </a:ext>
            </a:extLst>
          </p:cNvPr>
          <p:cNvGrpSpPr/>
          <p:nvPr/>
        </p:nvGrpSpPr>
        <p:grpSpPr>
          <a:xfrm>
            <a:off x="395780" y="1048092"/>
            <a:ext cx="4614204" cy="1043035"/>
            <a:chOff x="2096083" y="1528536"/>
            <a:chExt cx="4614204" cy="104303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B5D166-F96B-4265-B7EE-C75A90EADB52}"/>
                </a:ext>
              </a:extLst>
            </p:cNvPr>
            <p:cNvSpPr/>
            <p:nvPr/>
          </p:nvSpPr>
          <p:spPr>
            <a:xfrm>
              <a:off x="5805558" y="1685034"/>
              <a:ext cx="904729" cy="886537"/>
            </a:xfrm>
            <a:prstGeom prst="rect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tx1">
                    <a:alpha val="46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10D532C-FD87-4CE7-9D66-EB1B7D182B61}"/>
                </a:ext>
              </a:extLst>
            </p:cNvPr>
            <p:cNvSpPr/>
            <p:nvPr/>
          </p:nvSpPr>
          <p:spPr>
            <a:xfrm>
              <a:off x="2096083" y="1949825"/>
              <a:ext cx="3774629" cy="60784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7001031-59F6-4131-B6A9-88C4FC64AECE}"/>
                </a:ext>
              </a:extLst>
            </p:cNvPr>
            <p:cNvSpPr/>
            <p:nvPr/>
          </p:nvSpPr>
          <p:spPr>
            <a:xfrm rot="5400000">
              <a:off x="5854802" y="2316474"/>
              <a:ext cx="257108" cy="225287"/>
            </a:xfrm>
            <a:custGeom>
              <a:avLst/>
              <a:gdLst>
                <a:gd name="connsiteX0" fmla="*/ 379880 w 759760"/>
                <a:gd name="connsiteY0" fmla="*/ 0 h 379879"/>
                <a:gd name="connsiteX1" fmla="*/ 752042 w 759760"/>
                <a:gd name="connsiteY1" fmla="*/ 303321 h 379879"/>
                <a:gd name="connsiteX2" fmla="*/ 759760 w 759760"/>
                <a:gd name="connsiteY2" fmla="*/ 379879 h 379879"/>
                <a:gd name="connsiteX3" fmla="*/ 0 w 759760"/>
                <a:gd name="connsiteY3" fmla="*/ 379879 h 379879"/>
                <a:gd name="connsiteX4" fmla="*/ 7718 w 759760"/>
                <a:gd name="connsiteY4" fmla="*/ 303321 h 379879"/>
                <a:gd name="connsiteX5" fmla="*/ 379880 w 759760"/>
                <a:gd name="connsiteY5" fmla="*/ 0 h 3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760" h="379879">
                  <a:moveTo>
                    <a:pt x="379880" y="0"/>
                  </a:moveTo>
                  <a:cubicBezTo>
                    <a:pt x="563457" y="0"/>
                    <a:pt x="716620" y="130216"/>
                    <a:pt x="752042" y="303321"/>
                  </a:cubicBezTo>
                  <a:lnTo>
                    <a:pt x="759760" y="379879"/>
                  </a:lnTo>
                  <a:lnTo>
                    <a:pt x="0" y="379879"/>
                  </a:lnTo>
                  <a:lnTo>
                    <a:pt x="7718" y="303321"/>
                  </a:lnTo>
                  <a:cubicBezTo>
                    <a:pt x="43140" y="130216"/>
                    <a:pt x="196303" y="0"/>
                    <a:pt x="379880" y="0"/>
                  </a:cubicBezTo>
                  <a:close/>
                </a:path>
              </a:pathLst>
            </a:custGeom>
            <a:solidFill>
              <a:srgbClr val="B06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53C6B1-2AB8-4F5B-A0EF-DB9051BFCAEB}"/>
                </a:ext>
              </a:extLst>
            </p:cNvPr>
            <p:cNvSpPr/>
            <p:nvPr/>
          </p:nvSpPr>
          <p:spPr>
            <a:xfrm>
              <a:off x="5475193" y="2320923"/>
              <a:ext cx="529905" cy="216388"/>
            </a:xfrm>
            <a:prstGeom prst="ellipse">
              <a:avLst/>
            </a:prstGeom>
            <a:gradFill>
              <a:gsLst>
                <a:gs pos="47800">
                  <a:srgbClr val="FFC943"/>
                </a:gs>
                <a:gs pos="100000">
                  <a:srgbClr val="FF9900"/>
                </a:gs>
                <a:gs pos="0">
                  <a:srgbClr val="E287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DB2C45C-2AE2-4740-8608-3A1F07B63C4C}"/>
                </a:ext>
              </a:extLst>
            </p:cNvPr>
            <p:cNvSpPr/>
            <p:nvPr/>
          </p:nvSpPr>
          <p:spPr>
            <a:xfrm rot="16200000" flipH="1">
              <a:off x="5798716" y="2370188"/>
              <a:ext cx="99507" cy="122980"/>
            </a:xfrm>
            <a:custGeom>
              <a:avLst/>
              <a:gdLst>
                <a:gd name="connsiteX0" fmla="*/ 379880 w 759760"/>
                <a:gd name="connsiteY0" fmla="*/ 0 h 379879"/>
                <a:gd name="connsiteX1" fmla="*/ 752042 w 759760"/>
                <a:gd name="connsiteY1" fmla="*/ 303321 h 379879"/>
                <a:gd name="connsiteX2" fmla="*/ 759760 w 759760"/>
                <a:gd name="connsiteY2" fmla="*/ 379879 h 379879"/>
                <a:gd name="connsiteX3" fmla="*/ 0 w 759760"/>
                <a:gd name="connsiteY3" fmla="*/ 379879 h 379879"/>
                <a:gd name="connsiteX4" fmla="*/ 7718 w 759760"/>
                <a:gd name="connsiteY4" fmla="*/ 303321 h 379879"/>
                <a:gd name="connsiteX5" fmla="*/ 379880 w 759760"/>
                <a:gd name="connsiteY5" fmla="*/ 0 h 3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760" h="379879">
                  <a:moveTo>
                    <a:pt x="379880" y="0"/>
                  </a:moveTo>
                  <a:cubicBezTo>
                    <a:pt x="563457" y="0"/>
                    <a:pt x="716620" y="130216"/>
                    <a:pt x="752042" y="303321"/>
                  </a:cubicBezTo>
                  <a:lnTo>
                    <a:pt x="759760" y="379879"/>
                  </a:lnTo>
                  <a:lnTo>
                    <a:pt x="0" y="379879"/>
                  </a:lnTo>
                  <a:lnTo>
                    <a:pt x="7718" y="303321"/>
                  </a:lnTo>
                  <a:cubicBezTo>
                    <a:pt x="43140" y="130216"/>
                    <a:pt x="196303" y="0"/>
                    <a:pt x="379880" y="0"/>
                  </a:cubicBezTo>
                  <a:close/>
                </a:path>
              </a:pathLst>
            </a:custGeom>
            <a:solidFill>
              <a:srgbClr val="7A4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28D6D89-7F04-420D-BF09-289CE51F4868}"/>
                </a:ext>
              </a:extLst>
            </p:cNvPr>
            <p:cNvSpPr/>
            <p:nvPr/>
          </p:nvSpPr>
          <p:spPr>
            <a:xfrm>
              <a:off x="5785597" y="1889288"/>
              <a:ext cx="225288" cy="556864"/>
            </a:xfrm>
            <a:custGeom>
              <a:avLst/>
              <a:gdLst>
                <a:gd name="connsiteX0" fmla="*/ 282669 w 620806"/>
                <a:gd name="connsiteY0" fmla="*/ 66 h 883910"/>
                <a:gd name="connsiteX1" fmla="*/ 620806 w 620806"/>
                <a:gd name="connsiteY1" fmla="*/ 95877 h 883910"/>
                <a:gd name="connsiteX2" fmla="*/ 620806 w 620806"/>
                <a:gd name="connsiteY2" fmla="*/ 883910 h 883910"/>
                <a:gd name="connsiteX3" fmla="*/ 560564 w 620806"/>
                <a:gd name="connsiteY3" fmla="*/ 849018 h 883910"/>
                <a:gd name="connsiteX4" fmla="*/ 439926 w 620806"/>
                <a:gd name="connsiteY4" fmla="*/ 809057 h 883910"/>
                <a:gd name="connsiteX5" fmla="*/ 385495 w 620806"/>
                <a:gd name="connsiteY5" fmla="*/ 803202 h 883910"/>
                <a:gd name="connsiteX6" fmla="*/ 367547 w 620806"/>
                <a:gd name="connsiteY6" fmla="*/ 798261 h 883910"/>
                <a:gd name="connsiteX7" fmla="*/ 264415 w 620806"/>
                <a:gd name="connsiteY7" fmla="*/ 789758 h 883910"/>
                <a:gd name="connsiteX8" fmla="*/ 4845 w 620806"/>
                <a:gd name="connsiteY8" fmla="*/ 876147 h 883910"/>
                <a:gd name="connsiteX9" fmla="*/ 3417 w 620806"/>
                <a:gd name="connsiteY9" fmla="*/ 881931 h 883910"/>
                <a:gd name="connsiteX10" fmla="*/ 0 w 620806"/>
                <a:gd name="connsiteY10" fmla="*/ 883910 h 883910"/>
                <a:gd name="connsiteX11" fmla="*/ 0 w 620806"/>
                <a:gd name="connsiteY11" fmla="*/ 95877 h 883910"/>
                <a:gd name="connsiteX12" fmla="*/ 282669 w 620806"/>
                <a:gd name="connsiteY12" fmla="*/ 66 h 88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0806" h="883910">
                  <a:moveTo>
                    <a:pt x="282669" y="66"/>
                  </a:moveTo>
                  <a:cubicBezTo>
                    <a:pt x="381934" y="-1615"/>
                    <a:pt x="490445" y="28642"/>
                    <a:pt x="620806" y="95877"/>
                  </a:cubicBezTo>
                  <a:lnTo>
                    <a:pt x="620806" y="883910"/>
                  </a:lnTo>
                  <a:lnTo>
                    <a:pt x="560564" y="849018"/>
                  </a:lnTo>
                  <a:cubicBezTo>
                    <a:pt x="522119" y="831666"/>
                    <a:pt x="481763" y="818193"/>
                    <a:pt x="439926" y="809057"/>
                  </a:cubicBezTo>
                  <a:lnTo>
                    <a:pt x="385495" y="803202"/>
                  </a:lnTo>
                  <a:lnTo>
                    <a:pt x="367547" y="798261"/>
                  </a:lnTo>
                  <a:cubicBezTo>
                    <a:pt x="335849" y="792786"/>
                    <a:pt x="300998" y="789758"/>
                    <a:pt x="264415" y="789758"/>
                  </a:cubicBezTo>
                  <a:cubicBezTo>
                    <a:pt x="136377" y="789758"/>
                    <a:pt x="29551" y="826845"/>
                    <a:pt x="4845" y="876147"/>
                  </a:cubicBezTo>
                  <a:lnTo>
                    <a:pt x="3417" y="881931"/>
                  </a:lnTo>
                  <a:lnTo>
                    <a:pt x="0" y="883910"/>
                  </a:lnTo>
                  <a:lnTo>
                    <a:pt x="0" y="95877"/>
                  </a:lnTo>
                  <a:cubicBezTo>
                    <a:pt x="93382" y="35365"/>
                    <a:pt x="183403" y="1747"/>
                    <a:pt x="282669" y="66"/>
                  </a:cubicBezTo>
                  <a:close/>
                </a:path>
              </a:pathLst>
            </a:cu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76AF56-7238-43F8-84E3-DA0C0987DAC8}"/>
                </a:ext>
              </a:extLst>
            </p:cNvPr>
            <p:cNvSpPr/>
            <p:nvPr/>
          </p:nvSpPr>
          <p:spPr>
            <a:xfrm>
              <a:off x="5475194" y="1528536"/>
              <a:ext cx="620806" cy="886537"/>
            </a:xfrm>
            <a:custGeom>
              <a:avLst/>
              <a:gdLst>
                <a:gd name="connsiteX0" fmla="*/ 282669 w 620806"/>
                <a:gd name="connsiteY0" fmla="*/ 66 h 883910"/>
                <a:gd name="connsiteX1" fmla="*/ 620806 w 620806"/>
                <a:gd name="connsiteY1" fmla="*/ 95877 h 883910"/>
                <a:gd name="connsiteX2" fmla="*/ 620806 w 620806"/>
                <a:gd name="connsiteY2" fmla="*/ 883910 h 883910"/>
                <a:gd name="connsiteX3" fmla="*/ 560564 w 620806"/>
                <a:gd name="connsiteY3" fmla="*/ 849018 h 883910"/>
                <a:gd name="connsiteX4" fmla="*/ 439926 w 620806"/>
                <a:gd name="connsiteY4" fmla="*/ 809057 h 883910"/>
                <a:gd name="connsiteX5" fmla="*/ 385495 w 620806"/>
                <a:gd name="connsiteY5" fmla="*/ 803202 h 883910"/>
                <a:gd name="connsiteX6" fmla="*/ 367547 w 620806"/>
                <a:gd name="connsiteY6" fmla="*/ 798261 h 883910"/>
                <a:gd name="connsiteX7" fmla="*/ 264415 w 620806"/>
                <a:gd name="connsiteY7" fmla="*/ 789758 h 883910"/>
                <a:gd name="connsiteX8" fmla="*/ 4845 w 620806"/>
                <a:gd name="connsiteY8" fmla="*/ 876147 h 883910"/>
                <a:gd name="connsiteX9" fmla="*/ 3417 w 620806"/>
                <a:gd name="connsiteY9" fmla="*/ 881931 h 883910"/>
                <a:gd name="connsiteX10" fmla="*/ 0 w 620806"/>
                <a:gd name="connsiteY10" fmla="*/ 883910 h 883910"/>
                <a:gd name="connsiteX11" fmla="*/ 0 w 620806"/>
                <a:gd name="connsiteY11" fmla="*/ 95877 h 883910"/>
                <a:gd name="connsiteX12" fmla="*/ 282669 w 620806"/>
                <a:gd name="connsiteY12" fmla="*/ 66 h 883910"/>
                <a:gd name="connsiteX0" fmla="*/ 0 w 620806"/>
                <a:gd name="connsiteY0" fmla="*/ 98504 h 886537"/>
                <a:gd name="connsiteX1" fmla="*/ 620806 w 620806"/>
                <a:gd name="connsiteY1" fmla="*/ 98504 h 886537"/>
                <a:gd name="connsiteX2" fmla="*/ 620806 w 620806"/>
                <a:gd name="connsiteY2" fmla="*/ 886537 h 886537"/>
                <a:gd name="connsiteX3" fmla="*/ 560564 w 620806"/>
                <a:gd name="connsiteY3" fmla="*/ 851645 h 886537"/>
                <a:gd name="connsiteX4" fmla="*/ 439926 w 620806"/>
                <a:gd name="connsiteY4" fmla="*/ 811684 h 886537"/>
                <a:gd name="connsiteX5" fmla="*/ 385495 w 620806"/>
                <a:gd name="connsiteY5" fmla="*/ 805829 h 886537"/>
                <a:gd name="connsiteX6" fmla="*/ 367547 w 620806"/>
                <a:gd name="connsiteY6" fmla="*/ 800888 h 886537"/>
                <a:gd name="connsiteX7" fmla="*/ 264415 w 620806"/>
                <a:gd name="connsiteY7" fmla="*/ 792385 h 886537"/>
                <a:gd name="connsiteX8" fmla="*/ 4845 w 620806"/>
                <a:gd name="connsiteY8" fmla="*/ 878774 h 886537"/>
                <a:gd name="connsiteX9" fmla="*/ 3417 w 620806"/>
                <a:gd name="connsiteY9" fmla="*/ 884558 h 886537"/>
                <a:gd name="connsiteX10" fmla="*/ 0 w 620806"/>
                <a:gd name="connsiteY10" fmla="*/ 886537 h 886537"/>
                <a:gd name="connsiteX11" fmla="*/ 0 w 620806"/>
                <a:gd name="connsiteY11" fmla="*/ 98504 h 88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806" h="886537">
                  <a:moveTo>
                    <a:pt x="0" y="98504"/>
                  </a:moveTo>
                  <a:cubicBezTo>
                    <a:pt x="103468" y="-32835"/>
                    <a:pt x="517338" y="-32835"/>
                    <a:pt x="620806" y="98504"/>
                  </a:cubicBezTo>
                  <a:lnTo>
                    <a:pt x="620806" y="886537"/>
                  </a:lnTo>
                  <a:lnTo>
                    <a:pt x="560564" y="851645"/>
                  </a:lnTo>
                  <a:cubicBezTo>
                    <a:pt x="522119" y="834293"/>
                    <a:pt x="481763" y="820820"/>
                    <a:pt x="439926" y="811684"/>
                  </a:cubicBezTo>
                  <a:lnTo>
                    <a:pt x="385495" y="805829"/>
                  </a:lnTo>
                  <a:lnTo>
                    <a:pt x="367547" y="800888"/>
                  </a:lnTo>
                  <a:cubicBezTo>
                    <a:pt x="335849" y="795413"/>
                    <a:pt x="300998" y="792385"/>
                    <a:pt x="264415" y="792385"/>
                  </a:cubicBezTo>
                  <a:cubicBezTo>
                    <a:pt x="136377" y="792385"/>
                    <a:pt x="29551" y="829472"/>
                    <a:pt x="4845" y="878774"/>
                  </a:cubicBezTo>
                  <a:lnTo>
                    <a:pt x="3417" y="884558"/>
                  </a:lnTo>
                  <a:lnTo>
                    <a:pt x="0" y="886537"/>
                  </a:lnTo>
                  <a:lnTo>
                    <a:pt x="0" y="98504"/>
                  </a:lnTo>
                  <a:close/>
                </a:path>
              </a:pathLst>
            </a:custGeom>
            <a:gradFill>
              <a:gsLst>
                <a:gs pos="47800">
                  <a:srgbClr val="FFC943"/>
                </a:gs>
                <a:gs pos="100000">
                  <a:srgbClr val="FF9900"/>
                </a:gs>
                <a:gs pos="0">
                  <a:srgbClr val="FFCC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60C6C9-D142-4505-9669-7A27D0DAA87C}"/>
              </a:ext>
            </a:extLst>
          </p:cNvPr>
          <p:cNvGrpSpPr/>
          <p:nvPr/>
        </p:nvGrpSpPr>
        <p:grpSpPr>
          <a:xfrm>
            <a:off x="395782" y="2402000"/>
            <a:ext cx="4614202" cy="1043035"/>
            <a:chOff x="2096085" y="1528536"/>
            <a:chExt cx="4614202" cy="104303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E81516-803D-4BE1-845D-CEBBC38CCA7A}"/>
                </a:ext>
              </a:extLst>
            </p:cNvPr>
            <p:cNvSpPr/>
            <p:nvPr/>
          </p:nvSpPr>
          <p:spPr>
            <a:xfrm>
              <a:off x="5805558" y="1685034"/>
              <a:ext cx="904729" cy="886537"/>
            </a:xfrm>
            <a:prstGeom prst="rect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tx1">
                    <a:alpha val="46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A77FC2-DBF6-4971-AB7B-D94E666A8236}"/>
                </a:ext>
              </a:extLst>
            </p:cNvPr>
            <p:cNvSpPr/>
            <p:nvPr/>
          </p:nvSpPr>
          <p:spPr>
            <a:xfrm>
              <a:off x="2096085" y="1949825"/>
              <a:ext cx="3774628" cy="60784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27FCF8-0CC4-46C3-BE98-C839AB8162CE}"/>
                </a:ext>
              </a:extLst>
            </p:cNvPr>
            <p:cNvSpPr/>
            <p:nvPr/>
          </p:nvSpPr>
          <p:spPr>
            <a:xfrm rot="5400000">
              <a:off x="5854802" y="2316474"/>
              <a:ext cx="257108" cy="225287"/>
            </a:xfrm>
            <a:custGeom>
              <a:avLst/>
              <a:gdLst>
                <a:gd name="connsiteX0" fmla="*/ 379880 w 759760"/>
                <a:gd name="connsiteY0" fmla="*/ 0 h 379879"/>
                <a:gd name="connsiteX1" fmla="*/ 752042 w 759760"/>
                <a:gd name="connsiteY1" fmla="*/ 303321 h 379879"/>
                <a:gd name="connsiteX2" fmla="*/ 759760 w 759760"/>
                <a:gd name="connsiteY2" fmla="*/ 379879 h 379879"/>
                <a:gd name="connsiteX3" fmla="*/ 0 w 759760"/>
                <a:gd name="connsiteY3" fmla="*/ 379879 h 379879"/>
                <a:gd name="connsiteX4" fmla="*/ 7718 w 759760"/>
                <a:gd name="connsiteY4" fmla="*/ 303321 h 379879"/>
                <a:gd name="connsiteX5" fmla="*/ 379880 w 759760"/>
                <a:gd name="connsiteY5" fmla="*/ 0 h 3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760" h="379879">
                  <a:moveTo>
                    <a:pt x="379880" y="0"/>
                  </a:moveTo>
                  <a:cubicBezTo>
                    <a:pt x="563457" y="0"/>
                    <a:pt x="716620" y="130216"/>
                    <a:pt x="752042" y="303321"/>
                  </a:cubicBezTo>
                  <a:lnTo>
                    <a:pt x="759760" y="379879"/>
                  </a:lnTo>
                  <a:lnTo>
                    <a:pt x="0" y="379879"/>
                  </a:lnTo>
                  <a:lnTo>
                    <a:pt x="7718" y="303321"/>
                  </a:lnTo>
                  <a:cubicBezTo>
                    <a:pt x="43140" y="130216"/>
                    <a:pt x="196303" y="0"/>
                    <a:pt x="379880" y="0"/>
                  </a:cubicBezTo>
                  <a:close/>
                </a:path>
              </a:pathLst>
            </a:custGeom>
            <a:solidFill>
              <a:srgbClr val="B06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24F8FF-5BE6-445C-8198-E9E7C641E8DC}"/>
                </a:ext>
              </a:extLst>
            </p:cNvPr>
            <p:cNvSpPr/>
            <p:nvPr/>
          </p:nvSpPr>
          <p:spPr>
            <a:xfrm>
              <a:off x="5475193" y="2320923"/>
              <a:ext cx="529905" cy="216388"/>
            </a:xfrm>
            <a:prstGeom prst="ellipse">
              <a:avLst/>
            </a:prstGeom>
            <a:gradFill>
              <a:gsLst>
                <a:gs pos="47800">
                  <a:srgbClr val="FFC943"/>
                </a:gs>
                <a:gs pos="100000">
                  <a:srgbClr val="FF9900"/>
                </a:gs>
                <a:gs pos="0">
                  <a:srgbClr val="E287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2F3847-59FE-4824-9F2A-14BBDB6AD8D2}"/>
                </a:ext>
              </a:extLst>
            </p:cNvPr>
            <p:cNvSpPr/>
            <p:nvPr/>
          </p:nvSpPr>
          <p:spPr>
            <a:xfrm rot="16200000" flipH="1">
              <a:off x="5798716" y="2370188"/>
              <a:ext cx="99507" cy="122980"/>
            </a:xfrm>
            <a:custGeom>
              <a:avLst/>
              <a:gdLst>
                <a:gd name="connsiteX0" fmla="*/ 379880 w 759760"/>
                <a:gd name="connsiteY0" fmla="*/ 0 h 379879"/>
                <a:gd name="connsiteX1" fmla="*/ 752042 w 759760"/>
                <a:gd name="connsiteY1" fmla="*/ 303321 h 379879"/>
                <a:gd name="connsiteX2" fmla="*/ 759760 w 759760"/>
                <a:gd name="connsiteY2" fmla="*/ 379879 h 379879"/>
                <a:gd name="connsiteX3" fmla="*/ 0 w 759760"/>
                <a:gd name="connsiteY3" fmla="*/ 379879 h 379879"/>
                <a:gd name="connsiteX4" fmla="*/ 7718 w 759760"/>
                <a:gd name="connsiteY4" fmla="*/ 303321 h 379879"/>
                <a:gd name="connsiteX5" fmla="*/ 379880 w 759760"/>
                <a:gd name="connsiteY5" fmla="*/ 0 h 3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760" h="379879">
                  <a:moveTo>
                    <a:pt x="379880" y="0"/>
                  </a:moveTo>
                  <a:cubicBezTo>
                    <a:pt x="563457" y="0"/>
                    <a:pt x="716620" y="130216"/>
                    <a:pt x="752042" y="303321"/>
                  </a:cubicBezTo>
                  <a:lnTo>
                    <a:pt x="759760" y="379879"/>
                  </a:lnTo>
                  <a:lnTo>
                    <a:pt x="0" y="379879"/>
                  </a:lnTo>
                  <a:lnTo>
                    <a:pt x="7718" y="303321"/>
                  </a:lnTo>
                  <a:cubicBezTo>
                    <a:pt x="43140" y="130216"/>
                    <a:pt x="196303" y="0"/>
                    <a:pt x="379880" y="0"/>
                  </a:cubicBezTo>
                  <a:close/>
                </a:path>
              </a:pathLst>
            </a:custGeom>
            <a:solidFill>
              <a:srgbClr val="7A4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0D5346B-D6D0-46D6-89B1-4DE01E28E996}"/>
                </a:ext>
              </a:extLst>
            </p:cNvPr>
            <p:cNvSpPr/>
            <p:nvPr/>
          </p:nvSpPr>
          <p:spPr>
            <a:xfrm>
              <a:off x="5785597" y="1889288"/>
              <a:ext cx="225288" cy="556864"/>
            </a:xfrm>
            <a:custGeom>
              <a:avLst/>
              <a:gdLst>
                <a:gd name="connsiteX0" fmla="*/ 282669 w 620806"/>
                <a:gd name="connsiteY0" fmla="*/ 66 h 883910"/>
                <a:gd name="connsiteX1" fmla="*/ 620806 w 620806"/>
                <a:gd name="connsiteY1" fmla="*/ 95877 h 883910"/>
                <a:gd name="connsiteX2" fmla="*/ 620806 w 620806"/>
                <a:gd name="connsiteY2" fmla="*/ 883910 h 883910"/>
                <a:gd name="connsiteX3" fmla="*/ 560564 w 620806"/>
                <a:gd name="connsiteY3" fmla="*/ 849018 h 883910"/>
                <a:gd name="connsiteX4" fmla="*/ 439926 w 620806"/>
                <a:gd name="connsiteY4" fmla="*/ 809057 h 883910"/>
                <a:gd name="connsiteX5" fmla="*/ 385495 w 620806"/>
                <a:gd name="connsiteY5" fmla="*/ 803202 h 883910"/>
                <a:gd name="connsiteX6" fmla="*/ 367547 w 620806"/>
                <a:gd name="connsiteY6" fmla="*/ 798261 h 883910"/>
                <a:gd name="connsiteX7" fmla="*/ 264415 w 620806"/>
                <a:gd name="connsiteY7" fmla="*/ 789758 h 883910"/>
                <a:gd name="connsiteX8" fmla="*/ 4845 w 620806"/>
                <a:gd name="connsiteY8" fmla="*/ 876147 h 883910"/>
                <a:gd name="connsiteX9" fmla="*/ 3417 w 620806"/>
                <a:gd name="connsiteY9" fmla="*/ 881931 h 883910"/>
                <a:gd name="connsiteX10" fmla="*/ 0 w 620806"/>
                <a:gd name="connsiteY10" fmla="*/ 883910 h 883910"/>
                <a:gd name="connsiteX11" fmla="*/ 0 w 620806"/>
                <a:gd name="connsiteY11" fmla="*/ 95877 h 883910"/>
                <a:gd name="connsiteX12" fmla="*/ 282669 w 620806"/>
                <a:gd name="connsiteY12" fmla="*/ 66 h 88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0806" h="883910">
                  <a:moveTo>
                    <a:pt x="282669" y="66"/>
                  </a:moveTo>
                  <a:cubicBezTo>
                    <a:pt x="381934" y="-1615"/>
                    <a:pt x="490445" y="28642"/>
                    <a:pt x="620806" y="95877"/>
                  </a:cubicBezTo>
                  <a:lnTo>
                    <a:pt x="620806" y="883910"/>
                  </a:lnTo>
                  <a:lnTo>
                    <a:pt x="560564" y="849018"/>
                  </a:lnTo>
                  <a:cubicBezTo>
                    <a:pt x="522119" y="831666"/>
                    <a:pt x="481763" y="818193"/>
                    <a:pt x="439926" y="809057"/>
                  </a:cubicBezTo>
                  <a:lnTo>
                    <a:pt x="385495" y="803202"/>
                  </a:lnTo>
                  <a:lnTo>
                    <a:pt x="367547" y="798261"/>
                  </a:lnTo>
                  <a:cubicBezTo>
                    <a:pt x="335849" y="792786"/>
                    <a:pt x="300998" y="789758"/>
                    <a:pt x="264415" y="789758"/>
                  </a:cubicBezTo>
                  <a:cubicBezTo>
                    <a:pt x="136377" y="789758"/>
                    <a:pt x="29551" y="826845"/>
                    <a:pt x="4845" y="876147"/>
                  </a:cubicBezTo>
                  <a:lnTo>
                    <a:pt x="3417" y="881931"/>
                  </a:lnTo>
                  <a:lnTo>
                    <a:pt x="0" y="883910"/>
                  </a:lnTo>
                  <a:lnTo>
                    <a:pt x="0" y="95877"/>
                  </a:lnTo>
                  <a:cubicBezTo>
                    <a:pt x="93382" y="35365"/>
                    <a:pt x="183403" y="1747"/>
                    <a:pt x="282669" y="66"/>
                  </a:cubicBezTo>
                  <a:close/>
                </a:path>
              </a:pathLst>
            </a:cu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A86D6E-6687-4B47-9983-15E1038AFB71}"/>
                </a:ext>
              </a:extLst>
            </p:cNvPr>
            <p:cNvSpPr/>
            <p:nvPr/>
          </p:nvSpPr>
          <p:spPr>
            <a:xfrm>
              <a:off x="5475194" y="1528536"/>
              <a:ext cx="620806" cy="886537"/>
            </a:xfrm>
            <a:custGeom>
              <a:avLst/>
              <a:gdLst>
                <a:gd name="connsiteX0" fmla="*/ 282669 w 620806"/>
                <a:gd name="connsiteY0" fmla="*/ 66 h 883910"/>
                <a:gd name="connsiteX1" fmla="*/ 620806 w 620806"/>
                <a:gd name="connsiteY1" fmla="*/ 95877 h 883910"/>
                <a:gd name="connsiteX2" fmla="*/ 620806 w 620806"/>
                <a:gd name="connsiteY2" fmla="*/ 883910 h 883910"/>
                <a:gd name="connsiteX3" fmla="*/ 560564 w 620806"/>
                <a:gd name="connsiteY3" fmla="*/ 849018 h 883910"/>
                <a:gd name="connsiteX4" fmla="*/ 439926 w 620806"/>
                <a:gd name="connsiteY4" fmla="*/ 809057 h 883910"/>
                <a:gd name="connsiteX5" fmla="*/ 385495 w 620806"/>
                <a:gd name="connsiteY5" fmla="*/ 803202 h 883910"/>
                <a:gd name="connsiteX6" fmla="*/ 367547 w 620806"/>
                <a:gd name="connsiteY6" fmla="*/ 798261 h 883910"/>
                <a:gd name="connsiteX7" fmla="*/ 264415 w 620806"/>
                <a:gd name="connsiteY7" fmla="*/ 789758 h 883910"/>
                <a:gd name="connsiteX8" fmla="*/ 4845 w 620806"/>
                <a:gd name="connsiteY8" fmla="*/ 876147 h 883910"/>
                <a:gd name="connsiteX9" fmla="*/ 3417 w 620806"/>
                <a:gd name="connsiteY9" fmla="*/ 881931 h 883910"/>
                <a:gd name="connsiteX10" fmla="*/ 0 w 620806"/>
                <a:gd name="connsiteY10" fmla="*/ 883910 h 883910"/>
                <a:gd name="connsiteX11" fmla="*/ 0 w 620806"/>
                <a:gd name="connsiteY11" fmla="*/ 95877 h 883910"/>
                <a:gd name="connsiteX12" fmla="*/ 282669 w 620806"/>
                <a:gd name="connsiteY12" fmla="*/ 66 h 883910"/>
                <a:gd name="connsiteX0" fmla="*/ 0 w 620806"/>
                <a:gd name="connsiteY0" fmla="*/ 98504 h 886537"/>
                <a:gd name="connsiteX1" fmla="*/ 620806 w 620806"/>
                <a:gd name="connsiteY1" fmla="*/ 98504 h 886537"/>
                <a:gd name="connsiteX2" fmla="*/ 620806 w 620806"/>
                <a:gd name="connsiteY2" fmla="*/ 886537 h 886537"/>
                <a:gd name="connsiteX3" fmla="*/ 560564 w 620806"/>
                <a:gd name="connsiteY3" fmla="*/ 851645 h 886537"/>
                <a:gd name="connsiteX4" fmla="*/ 439926 w 620806"/>
                <a:gd name="connsiteY4" fmla="*/ 811684 h 886537"/>
                <a:gd name="connsiteX5" fmla="*/ 385495 w 620806"/>
                <a:gd name="connsiteY5" fmla="*/ 805829 h 886537"/>
                <a:gd name="connsiteX6" fmla="*/ 367547 w 620806"/>
                <a:gd name="connsiteY6" fmla="*/ 800888 h 886537"/>
                <a:gd name="connsiteX7" fmla="*/ 264415 w 620806"/>
                <a:gd name="connsiteY7" fmla="*/ 792385 h 886537"/>
                <a:gd name="connsiteX8" fmla="*/ 4845 w 620806"/>
                <a:gd name="connsiteY8" fmla="*/ 878774 h 886537"/>
                <a:gd name="connsiteX9" fmla="*/ 3417 w 620806"/>
                <a:gd name="connsiteY9" fmla="*/ 884558 h 886537"/>
                <a:gd name="connsiteX10" fmla="*/ 0 w 620806"/>
                <a:gd name="connsiteY10" fmla="*/ 886537 h 886537"/>
                <a:gd name="connsiteX11" fmla="*/ 0 w 620806"/>
                <a:gd name="connsiteY11" fmla="*/ 98504 h 88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806" h="886537">
                  <a:moveTo>
                    <a:pt x="0" y="98504"/>
                  </a:moveTo>
                  <a:cubicBezTo>
                    <a:pt x="103468" y="-32835"/>
                    <a:pt x="517338" y="-32835"/>
                    <a:pt x="620806" y="98504"/>
                  </a:cubicBezTo>
                  <a:lnTo>
                    <a:pt x="620806" y="886537"/>
                  </a:lnTo>
                  <a:lnTo>
                    <a:pt x="560564" y="851645"/>
                  </a:lnTo>
                  <a:cubicBezTo>
                    <a:pt x="522119" y="834293"/>
                    <a:pt x="481763" y="820820"/>
                    <a:pt x="439926" y="811684"/>
                  </a:cubicBezTo>
                  <a:lnTo>
                    <a:pt x="385495" y="805829"/>
                  </a:lnTo>
                  <a:lnTo>
                    <a:pt x="367547" y="800888"/>
                  </a:lnTo>
                  <a:cubicBezTo>
                    <a:pt x="335849" y="795413"/>
                    <a:pt x="300998" y="792385"/>
                    <a:pt x="264415" y="792385"/>
                  </a:cubicBezTo>
                  <a:cubicBezTo>
                    <a:pt x="136377" y="792385"/>
                    <a:pt x="29551" y="829472"/>
                    <a:pt x="4845" y="878774"/>
                  </a:cubicBezTo>
                  <a:lnTo>
                    <a:pt x="3417" y="884558"/>
                  </a:lnTo>
                  <a:lnTo>
                    <a:pt x="0" y="886537"/>
                  </a:lnTo>
                  <a:lnTo>
                    <a:pt x="0" y="98504"/>
                  </a:lnTo>
                  <a:close/>
                </a:path>
              </a:pathLst>
            </a:custGeom>
            <a:gradFill>
              <a:gsLst>
                <a:gs pos="47800">
                  <a:srgbClr val="FFC943"/>
                </a:gs>
                <a:gs pos="100000">
                  <a:srgbClr val="FF9900"/>
                </a:gs>
                <a:gs pos="0">
                  <a:srgbClr val="FFCC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FD95C0-6575-4C74-8384-D1C2406FE46D}"/>
              </a:ext>
            </a:extLst>
          </p:cNvPr>
          <p:cNvGrpSpPr/>
          <p:nvPr/>
        </p:nvGrpSpPr>
        <p:grpSpPr>
          <a:xfrm>
            <a:off x="395783" y="3811540"/>
            <a:ext cx="4614201" cy="1043035"/>
            <a:chOff x="2096086" y="1528536"/>
            <a:chExt cx="4614201" cy="104303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FA2B12-13D2-4C43-BB0C-73D0D8E2D3DB}"/>
                </a:ext>
              </a:extLst>
            </p:cNvPr>
            <p:cNvSpPr/>
            <p:nvPr/>
          </p:nvSpPr>
          <p:spPr>
            <a:xfrm>
              <a:off x="5805558" y="1685034"/>
              <a:ext cx="904729" cy="886537"/>
            </a:xfrm>
            <a:prstGeom prst="rect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tx1">
                    <a:alpha val="46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23F88-B03B-4CFF-A092-BCC47F87D88F}"/>
                </a:ext>
              </a:extLst>
            </p:cNvPr>
            <p:cNvSpPr/>
            <p:nvPr/>
          </p:nvSpPr>
          <p:spPr>
            <a:xfrm>
              <a:off x="2096086" y="1949825"/>
              <a:ext cx="3774628" cy="60784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1E45E-A735-40CB-A838-CDEFFE6854FB}"/>
                </a:ext>
              </a:extLst>
            </p:cNvPr>
            <p:cNvSpPr/>
            <p:nvPr/>
          </p:nvSpPr>
          <p:spPr>
            <a:xfrm rot="5400000">
              <a:off x="5854802" y="2316474"/>
              <a:ext cx="257108" cy="225287"/>
            </a:xfrm>
            <a:custGeom>
              <a:avLst/>
              <a:gdLst>
                <a:gd name="connsiteX0" fmla="*/ 379880 w 759760"/>
                <a:gd name="connsiteY0" fmla="*/ 0 h 379879"/>
                <a:gd name="connsiteX1" fmla="*/ 752042 w 759760"/>
                <a:gd name="connsiteY1" fmla="*/ 303321 h 379879"/>
                <a:gd name="connsiteX2" fmla="*/ 759760 w 759760"/>
                <a:gd name="connsiteY2" fmla="*/ 379879 h 379879"/>
                <a:gd name="connsiteX3" fmla="*/ 0 w 759760"/>
                <a:gd name="connsiteY3" fmla="*/ 379879 h 379879"/>
                <a:gd name="connsiteX4" fmla="*/ 7718 w 759760"/>
                <a:gd name="connsiteY4" fmla="*/ 303321 h 379879"/>
                <a:gd name="connsiteX5" fmla="*/ 379880 w 759760"/>
                <a:gd name="connsiteY5" fmla="*/ 0 h 3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760" h="379879">
                  <a:moveTo>
                    <a:pt x="379880" y="0"/>
                  </a:moveTo>
                  <a:cubicBezTo>
                    <a:pt x="563457" y="0"/>
                    <a:pt x="716620" y="130216"/>
                    <a:pt x="752042" y="303321"/>
                  </a:cubicBezTo>
                  <a:lnTo>
                    <a:pt x="759760" y="379879"/>
                  </a:lnTo>
                  <a:lnTo>
                    <a:pt x="0" y="379879"/>
                  </a:lnTo>
                  <a:lnTo>
                    <a:pt x="7718" y="303321"/>
                  </a:lnTo>
                  <a:cubicBezTo>
                    <a:pt x="43140" y="130216"/>
                    <a:pt x="196303" y="0"/>
                    <a:pt x="379880" y="0"/>
                  </a:cubicBezTo>
                  <a:close/>
                </a:path>
              </a:pathLst>
            </a:custGeom>
            <a:solidFill>
              <a:srgbClr val="B06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068018E-6206-4C42-BD7F-232B9172A121}"/>
                </a:ext>
              </a:extLst>
            </p:cNvPr>
            <p:cNvSpPr/>
            <p:nvPr/>
          </p:nvSpPr>
          <p:spPr>
            <a:xfrm>
              <a:off x="5475193" y="2320923"/>
              <a:ext cx="529905" cy="216388"/>
            </a:xfrm>
            <a:prstGeom prst="ellipse">
              <a:avLst/>
            </a:prstGeom>
            <a:gradFill>
              <a:gsLst>
                <a:gs pos="47800">
                  <a:srgbClr val="FFC943"/>
                </a:gs>
                <a:gs pos="100000">
                  <a:srgbClr val="FF9900"/>
                </a:gs>
                <a:gs pos="0">
                  <a:srgbClr val="E287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0E93C1-082A-4C8D-9A23-A624D8DB9BD4}"/>
                </a:ext>
              </a:extLst>
            </p:cNvPr>
            <p:cNvSpPr/>
            <p:nvPr/>
          </p:nvSpPr>
          <p:spPr>
            <a:xfrm rot="16200000" flipH="1">
              <a:off x="5798716" y="2370188"/>
              <a:ext cx="99507" cy="122980"/>
            </a:xfrm>
            <a:custGeom>
              <a:avLst/>
              <a:gdLst>
                <a:gd name="connsiteX0" fmla="*/ 379880 w 759760"/>
                <a:gd name="connsiteY0" fmla="*/ 0 h 379879"/>
                <a:gd name="connsiteX1" fmla="*/ 752042 w 759760"/>
                <a:gd name="connsiteY1" fmla="*/ 303321 h 379879"/>
                <a:gd name="connsiteX2" fmla="*/ 759760 w 759760"/>
                <a:gd name="connsiteY2" fmla="*/ 379879 h 379879"/>
                <a:gd name="connsiteX3" fmla="*/ 0 w 759760"/>
                <a:gd name="connsiteY3" fmla="*/ 379879 h 379879"/>
                <a:gd name="connsiteX4" fmla="*/ 7718 w 759760"/>
                <a:gd name="connsiteY4" fmla="*/ 303321 h 379879"/>
                <a:gd name="connsiteX5" fmla="*/ 379880 w 759760"/>
                <a:gd name="connsiteY5" fmla="*/ 0 h 3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760" h="379879">
                  <a:moveTo>
                    <a:pt x="379880" y="0"/>
                  </a:moveTo>
                  <a:cubicBezTo>
                    <a:pt x="563457" y="0"/>
                    <a:pt x="716620" y="130216"/>
                    <a:pt x="752042" y="303321"/>
                  </a:cubicBezTo>
                  <a:lnTo>
                    <a:pt x="759760" y="379879"/>
                  </a:lnTo>
                  <a:lnTo>
                    <a:pt x="0" y="379879"/>
                  </a:lnTo>
                  <a:lnTo>
                    <a:pt x="7718" y="303321"/>
                  </a:lnTo>
                  <a:cubicBezTo>
                    <a:pt x="43140" y="130216"/>
                    <a:pt x="196303" y="0"/>
                    <a:pt x="379880" y="0"/>
                  </a:cubicBezTo>
                  <a:close/>
                </a:path>
              </a:pathLst>
            </a:custGeom>
            <a:solidFill>
              <a:srgbClr val="7A4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525457-D86B-47F0-A477-2D1F8A5570B7}"/>
                </a:ext>
              </a:extLst>
            </p:cNvPr>
            <p:cNvSpPr/>
            <p:nvPr/>
          </p:nvSpPr>
          <p:spPr>
            <a:xfrm>
              <a:off x="5785597" y="1889288"/>
              <a:ext cx="225288" cy="556864"/>
            </a:xfrm>
            <a:custGeom>
              <a:avLst/>
              <a:gdLst>
                <a:gd name="connsiteX0" fmla="*/ 282669 w 620806"/>
                <a:gd name="connsiteY0" fmla="*/ 66 h 883910"/>
                <a:gd name="connsiteX1" fmla="*/ 620806 w 620806"/>
                <a:gd name="connsiteY1" fmla="*/ 95877 h 883910"/>
                <a:gd name="connsiteX2" fmla="*/ 620806 w 620806"/>
                <a:gd name="connsiteY2" fmla="*/ 883910 h 883910"/>
                <a:gd name="connsiteX3" fmla="*/ 560564 w 620806"/>
                <a:gd name="connsiteY3" fmla="*/ 849018 h 883910"/>
                <a:gd name="connsiteX4" fmla="*/ 439926 w 620806"/>
                <a:gd name="connsiteY4" fmla="*/ 809057 h 883910"/>
                <a:gd name="connsiteX5" fmla="*/ 385495 w 620806"/>
                <a:gd name="connsiteY5" fmla="*/ 803202 h 883910"/>
                <a:gd name="connsiteX6" fmla="*/ 367547 w 620806"/>
                <a:gd name="connsiteY6" fmla="*/ 798261 h 883910"/>
                <a:gd name="connsiteX7" fmla="*/ 264415 w 620806"/>
                <a:gd name="connsiteY7" fmla="*/ 789758 h 883910"/>
                <a:gd name="connsiteX8" fmla="*/ 4845 w 620806"/>
                <a:gd name="connsiteY8" fmla="*/ 876147 h 883910"/>
                <a:gd name="connsiteX9" fmla="*/ 3417 w 620806"/>
                <a:gd name="connsiteY9" fmla="*/ 881931 h 883910"/>
                <a:gd name="connsiteX10" fmla="*/ 0 w 620806"/>
                <a:gd name="connsiteY10" fmla="*/ 883910 h 883910"/>
                <a:gd name="connsiteX11" fmla="*/ 0 w 620806"/>
                <a:gd name="connsiteY11" fmla="*/ 95877 h 883910"/>
                <a:gd name="connsiteX12" fmla="*/ 282669 w 620806"/>
                <a:gd name="connsiteY12" fmla="*/ 66 h 88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0806" h="883910">
                  <a:moveTo>
                    <a:pt x="282669" y="66"/>
                  </a:moveTo>
                  <a:cubicBezTo>
                    <a:pt x="381934" y="-1615"/>
                    <a:pt x="490445" y="28642"/>
                    <a:pt x="620806" y="95877"/>
                  </a:cubicBezTo>
                  <a:lnTo>
                    <a:pt x="620806" y="883910"/>
                  </a:lnTo>
                  <a:lnTo>
                    <a:pt x="560564" y="849018"/>
                  </a:lnTo>
                  <a:cubicBezTo>
                    <a:pt x="522119" y="831666"/>
                    <a:pt x="481763" y="818193"/>
                    <a:pt x="439926" y="809057"/>
                  </a:cubicBezTo>
                  <a:lnTo>
                    <a:pt x="385495" y="803202"/>
                  </a:lnTo>
                  <a:lnTo>
                    <a:pt x="367547" y="798261"/>
                  </a:lnTo>
                  <a:cubicBezTo>
                    <a:pt x="335849" y="792786"/>
                    <a:pt x="300998" y="789758"/>
                    <a:pt x="264415" y="789758"/>
                  </a:cubicBezTo>
                  <a:cubicBezTo>
                    <a:pt x="136377" y="789758"/>
                    <a:pt x="29551" y="826845"/>
                    <a:pt x="4845" y="876147"/>
                  </a:cubicBezTo>
                  <a:lnTo>
                    <a:pt x="3417" y="881931"/>
                  </a:lnTo>
                  <a:lnTo>
                    <a:pt x="0" y="883910"/>
                  </a:lnTo>
                  <a:lnTo>
                    <a:pt x="0" y="95877"/>
                  </a:lnTo>
                  <a:cubicBezTo>
                    <a:pt x="93382" y="35365"/>
                    <a:pt x="183403" y="1747"/>
                    <a:pt x="282669" y="66"/>
                  </a:cubicBezTo>
                  <a:close/>
                </a:path>
              </a:pathLst>
            </a:cu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ACC4BD-CC20-4738-AB47-91EAEF67175C}"/>
                </a:ext>
              </a:extLst>
            </p:cNvPr>
            <p:cNvSpPr/>
            <p:nvPr/>
          </p:nvSpPr>
          <p:spPr>
            <a:xfrm>
              <a:off x="5475194" y="1528536"/>
              <a:ext cx="620806" cy="886537"/>
            </a:xfrm>
            <a:custGeom>
              <a:avLst/>
              <a:gdLst>
                <a:gd name="connsiteX0" fmla="*/ 282669 w 620806"/>
                <a:gd name="connsiteY0" fmla="*/ 66 h 883910"/>
                <a:gd name="connsiteX1" fmla="*/ 620806 w 620806"/>
                <a:gd name="connsiteY1" fmla="*/ 95877 h 883910"/>
                <a:gd name="connsiteX2" fmla="*/ 620806 w 620806"/>
                <a:gd name="connsiteY2" fmla="*/ 883910 h 883910"/>
                <a:gd name="connsiteX3" fmla="*/ 560564 w 620806"/>
                <a:gd name="connsiteY3" fmla="*/ 849018 h 883910"/>
                <a:gd name="connsiteX4" fmla="*/ 439926 w 620806"/>
                <a:gd name="connsiteY4" fmla="*/ 809057 h 883910"/>
                <a:gd name="connsiteX5" fmla="*/ 385495 w 620806"/>
                <a:gd name="connsiteY5" fmla="*/ 803202 h 883910"/>
                <a:gd name="connsiteX6" fmla="*/ 367547 w 620806"/>
                <a:gd name="connsiteY6" fmla="*/ 798261 h 883910"/>
                <a:gd name="connsiteX7" fmla="*/ 264415 w 620806"/>
                <a:gd name="connsiteY7" fmla="*/ 789758 h 883910"/>
                <a:gd name="connsiteX8" fmla="*/ 4845 w 620806"/>
                <a:gd name="connsiteY8" fmla="*/ 876147 h 883910"/>
                <a:gd name="connsiteX9" fmla="*/ 3417 w 620806"/>
                <a:gd name="connsiteY9" fmla="*/ 881931 h 883910"/>
                <a:gd name="connsiteX10" fmla="*/ 0 w 620806"/>
                <a:gd name="connsiteY10" fmla="*/ 883910 h 883910"/>
                <a:gd name="connsiteX11" fmla="*/ 0 w 620806"/>
                <a:gd name="connsiteY11" fmla="*/ 95877 h 883910"/>
                <a:gd name="connsiteX12" fmla="*/ 282669 w 620806"/>
                <a:gd name="connsiteY12" fmla="*/ 66 h 883910"/>
                <a:gd name="connsiteX0" fmla="*/ 0 w 620806"/>
                <a:gd name="connsiteY0" fmla="*/ 98504 h 886537"/>
                <a:gd name="connsiteX1" fmla="*/ 620806 w 620806"/>
                <a:gd name="connsiteY1" fmla="*/ 98504 h 886537"/>
                <a:gd name="connsiteX2" fmla="*/ 620806 w 620806"/>
                <a:gd name="connsiteY2" fmla="*/ 886537 h 886537"/>
                <a:gd name="connsiteX3" fmla="*/ 560564 w 620806"/>
                <a:gd name="connsiteY3" fmla="*/ 851645 h 886537"/>
                <a:gd name="connsiteX4" fmla="*/ 439926 w 620806"/>
                <a:gd name="connsiteY4" fmla="*/ 811684 h 886537"/>
                <a:gd name="connsiteX5" fmla="*/ 385495 w 620806"/>
                <a:gd name="connsiteY5" fmla="*/ 805829 h 886537"/>
                <a:gd name="connsiteX6" fmla="*/ 367547 w 620806"/>
                <a:gd name="connsiteY6" fmla="*/ 800888 h 886537"/>
                <a:gd name="connsiteX7" fmla="*/ 264415 w 620806"/>
                <a:gd name="connsiteY7" fmla="*/ 792385 h 886537"/>
                <a:gd name="connsiteX8" fmla="*/ 4845 w 620806"/>
                <a:gd name="connsiteY8" fmla="*/ 878774 h 886537"/>
                <a:gd name="connsiteX9" fmla="*/ 3417 w 620806"/>
                <a:gd name="connsiteY9" fmla="*/ 884558 h 886537"/>
                <a:gd name="connsiteX10" fmla="*/ 0 w 620806"/>
                <a:gd name="connsiteY10" fmla="*/ 886537 h 886537"/>
                <a:gd name="connsiteX11" fmla="*/ 0 w 620806"/>
                <a:gd name="connsiteY11" fmla="*/ 98504 h 88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806" h="886537">
                  <a:moveTo>
                    <a:pt x="0" y="98504"/>
                  </a:moveTo>
                  <a:cubicBezTo>
                    <a:pt x="103468" y="-32835"/>
                    <a:pt x="517338" y="-32835"/>
                    <a:pt x="620806" y="98504"/>
                  </a:cubicBezTo>
                  <a:lnTo>
                    <a:pt x="620806" y="886537"/>
                  </a:lnTo>
                  <a:lnTo>
                    <a:pt x="560564" y="851645"/>
                  </a:lnTo>
                  <a:cubicBezTo>
                    <a:pt x="522119" y="834293"/>
                    <a:pt x="481763" y="820820"/>
                    <a:pt x="439926" y="811684"/>
                  </a:cubicBezTo>
                  <a:lnTo>
                    <a:pt x="385495" y="805829"/>
                  </a:lnTo>
                  <a:lnTo>
                    <a:pt x="367547" y="800888"/>
                  </a:lnTo>
                  <a:cubicBezTo>
                    <a:pt x="335849" y="795413"/>
                    <a:pt x="300998" y="792385"/>
                    <a:pt x="264415" y="792385"/>
                  </a:cubicBezTo>
                  <a:cubicBezTo>
                    <a:pt x="136377" y="792385"/>
                    <a:pt x="29551" y="829472"/>
                    <a:pt x="4845" y="878774"/>
                  </a:cubicBezTo>
                  <a:lnTo>
                    <a:pt x="3417" y="884558"/>
                  </a:lnTo>
                  <a:lnTo>
                    <a:pt x="0" y="886537"/>
                  </a:lnTo>
                  <a:lnTo>
                    <a:pt x="0" y="98504"/>
                  </a:lnTo>
                  <a:close/>
                </a:path>
              </a:pathLst>
            </a:custGeom>
            <a:gradFill>
              <a:gsLst>
                <a:gs pos="47800">
                  <a:srgbClr val="FFC943"/>
                </a:gs>
                <a:gs pos="100000">
                  <a:srgbClr val="FF9900"/>
                </a:gs>
                <a:gs pos="0">
                  <a:srgbClr val="FFCC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6E3A4A-7933-4BD2-9AD0-8302AEC55CF2}"/>
              </a:ext>
            </a:extLst>
          </p:cNvPr>
          <p:cNvGrpSpPr/>
          <p:nvPr/>
        </p:nvGrpSpPr>
        <p:grpSpPr>
          <a:xfrm>
            <a:off x="388442" y="5235460"/>
            <a:ext cx="4577733" cy="1043035"/>
            <a:chOff x="2132554" y="1528536"/>
            <a:chExt cx="4577733" cy="104303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ADB729A-311E-46EF-861E-0C69586D25CA}"/>
                </a:ext>
              </a:extLst>
            </p:cNvPr>
            <p:cNvSpPr/>
            <p:nvPr/>
          </p:nvSpPr>
          <p:spPr>
            <a:xfrm>
              <a:off x="5805558" y="1685034"/>
              <a:ext cx="904729" cy="886537"/>
            </a:xfrm>
            <a:prstGeom prst="rect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tx1">
                    <a:alpha val="46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D7D9CA-6D12-4CAB-9D12-1CF43A106F3B}"/>
                </a:ext>
              </a:extLst>
            </p:cNvPr>
            <p:cNvSpPr/>
            <p:nvPr/>
          </p:nvSpPr>
          <p:spPr>
            <a:xfrm>
              <a:off x="2132554" y="1949825"/>
              <a:ext cx="3738160" cy="60784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2371BF-4B52-4928-9854-7D9262DA86FB}"/>
                </a:ext>
              </a:extLst>
            </p:cNvPr>
            <p:cNvSpPr/>
            <p:nvPr/>
          </p:nvSpPr>
          <p:spPr>
            <a:xfrm rot="5400000">
              <a:off x="5854802" y="2316474"/>
              <a:ext cx="257108" cy="225287"/>
            </a:xfrm>
            <a:custGeom>
              <a:avLst/>
              <a:gdLst>
                <a:gd name="connsiteX0" fmla="*/ 379880 w 759760"/>
                <a:gd name="connsiteY0" fmla="*/ 0 h 379879"/>
                <a:gd name="connsiteX1" fmla="*/ 752042 w 759760"/>
                <a:gd name="connsiteY1" fmla="*/ 303321 h 379879"/>
                <a:gd name="connsiteX2" fmla="*/ 759760 w 759760"/>
                <a:gd name="connsiteY2" fmla="*/ 379879 h 379879"/>
                <a:gd name="connsiteX3" fmla="*/ 0 w 759760"/>
                <a:gd name="connsiteY3" fmla="*/ 379879 h 379879"/>
                <a:gd name="connsiteX4" fmla="*/ 7718 w 759760"/>
                <a:gd name="connsiteY4" fmla="*/ 303321 h 379879"/>
                <a:gd name="connsiteX5" fmla="*/ 379880 w 759760"/>
                <a:gd name="connsiteY5" fmla="*/ 0 h 3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760" h="379879">
                  <a:moveTo>
                    <a:pt x="379880" y="0"/>
                  </a:moveTo>
                  <a:cubicBezTo>
                    <a:pt x="563457" y="0"/>
                    <a:pt x="716620" y="130216"/>
                    <a:pt x="752042" y="303321"/>
                  </a:cubicBezTo>
                  <a:lnTo>
                    <a:pt x="759760" y="379879"/>
                  </a:lnTo>
                  <a:lnTo>
                    <a:pt x="0" y="379879"/>
                  </a:lnTo>
                  <a:lnTo>
                    <a:pt x="7718" y="303321"/>
                  </a:lnTo>
                  <a:cubicBezTo>
                    <a:pt x="43140" y="130216"/>
                    <a:pt x="196303" y="0"/>
                    <a:pt x="379880" y="0"/>
                  </a:cubicBezTo>
                  <a:close/>
                </a:path>
              </a:pathLst>
            </a:custGeom>
            <a:solidFill>
              <a:srgbClr val="B06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C9AF7B-8AD4-4D4D-BB83-074F1E48BC33}"/>
                </a:ext>
              </a:extLst>
            </p:cNvPr>
            <p:cNvSpPr/>
            <p:nvPr/>
          </p:nvSpPr>
          <p:spPr>
            <a:xfrm>
              <a:off x="5475193" y="2320923"/>
              <a:ext cx="529905" cy="216388"/>
            </a:xfrm>
            <a:prstGeom prst="ellipse">
              <a:avLst/>
            </a:prstGeom>
            <a:gradFill>
              <a:gsLst>
                <a:gs pos="47800">
                  <a:srgbClr val="FFC943"/>
                </a:gs>
                <a:gs pos="100000">
                  <a:srgbClr val="FF9900"/>
                </a:gs>
                <a:gs pos="0">
                  <a:srgbClr val="E287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042B11-1CBE-41D7-8EC8-674C31BFF39A}"/>
                </a:ext>
              </a:extLst>
            </p:cNvPr>
            <p:cNvSpPr/>
            <p:nvPr/>
          </p:nvSpPr>
          <p:spPr>
            <a:xfrm rot="16200000" flipH="1">
              <a:off x="5798716" y="2370188"/>
              <a:ext cx="99507" cy="122980"/>
            </a:xfrm>
            <a:custGeom>
              <a:avLst/>
              <a:gdLst>
                <a:gd name="connsiteX0" fmla="*/ 379880 w 759760"/>
                <a:gd name="connsiteY0" fmla="*/ 0 h 379879"/>
                <a:gd name="connsiteX1" fmla="*/ 752042 w 759760"/>
                <a:gd name="connsiteY1" fmla="*/ 303321 h 379879"/>
                <a:gd name="connsiteX2" fmla="*/ 759760 w 759760"/>
                <a:gd name="connsiteY2" fmla="*/ 379879 h 379879"/>
                <a:gd name="connsiteX3" fmla="*/ 0 w 759760"/>
                <a:gd name="connsiteY3" fmla="*/ 379879 h 379879"/>
                <a:gd name="connsiteX4" fmla="*/ 7718 w 759760"/>
                <a:gd name="connsiteY4" fmla="*/ 303321 h 379879"/>
                <a:gd name="connsiteX5" fmla="*/ 379880 w 759760"/>
                <a:gd name="connsiteY5" fmla="*/ 0 h 3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760" h="379879">
                  <a:moveTo>
                    <a:pt x="379880" y="0"/>
                  </a:moveTo>
                  <a:cubicBezTo>
                    <a:pt x="563457" y="0"/>
                    <a:pt x="716620" y="130216"/>
                    <a:pt x="752042" y="303321"/>
                  </a:cubicBezTo>
                  <a:lnTo>
                    <a:pt x="759760" y="379879"/>
                  </a:lnTo>
                  <a:lnTo>
                    <a:pt x="0" y="379879"/>
                  </a:lnTo>
                  <a:lnTo>
                    <a:pt x="7718" y="303321"/>
                  </a:lnTo>
                  <a:cubicBezTo>
                    <a:pt x="43140" y="130216"/>
                    <a:pt x="196303" y="0"/>
                    <a:pt x="379880" y="0"/>
                  </a:cubicBezTo>
                  <a:close/>
                </a:path>
              </a:pathLst>
            </a:custGeom>
            <a:solidFill>
              <a:srgbClr val="7A4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E197B2-FC89-48B2-9411-DA800046B388}"/>
                </a:ext>
              </a:extLst>
            </p:cNvPr>
            <p:cNvSpPr/>
            <p:nvPr/>
          </p:nvSpPr>
          <p:spPr>
            <a:xfrm>
              <a:off x="5785597" y="1889288"/>
              <a:ext cx="225288" cy="556864"/>
            </a:xfrm>
            <a:custGeom>
              <a:avLst/>
              <a:gdLst>
                <a:gd name="connsiteX0" fmla="*/ 282669 w 620806"/>
                <a:gd name="connsiteY0" fmla="*/ 66 h 883910"/>
                <a:gd name="connsiteX1" fmla="*/ 620806 w 620806"/>
                <a:gd name="connsiteY1" fmla="*/ 95877 h 883910"/>
                <a:gd name="connsiteX2" fmla="*/ 620806 w 620806"/>
                <a:gd name="connsiteY2" fmla="*/ 883910 h 883910"/>
                <a:gd name="connsiteX3" fmla="*/ 560564 w 620806"/>
                <a:gd name="connsiteY3" fmla="*/ 849018 h 883910"/>
                <a:gd name="connsiteX4" fmla="*/ 439926 w 620806"/>
                <a:gd name="connsiteY4" fmla="*/ 809057 h 883910"/>
                <a:gd name="connsiteX5" fmla="*/ 385495 w 620806"/>
                <a:gd name="connsiteY5" fmla="*/ 803202 h 883910"/>
                <a:gd name="connsiteX6" fmla="*/ 367547 w 620806"/>
                <a:gd name="connsiteY6" fmla="*/ 798261 h 883910"/>
                <a:gd name="connsiteX7" fmla="*/ 264415 w 620806"/>
                <a:gd name="connsiteY7" fmla="*/ 789758 h 883910"/>
                <a:gd name="connsiteX8" fmla="*/ 4845 w 620806"/>
                <a:gd name="connsiteY8" fmla="*/ 876147 h 883910"/>
                <a:gd name="connsiteX9" fmla="*/ 3417 w 620806"/>
                <a:gd name="connsiteY9" fmla="*/ 881931 h 883910"/>
                <a:gd name="connsiteX10" fmla="*/ 0 w 620806"/>
                <a:gd name="connsiteY10" fmla="*/ 883910 h 883910"/>
                <a:gd name="connsiteX11" fmla="*/ 0 w 620806"/>
                <a:gd name="connsiteY11" fmla="*/ 95877 h 883910"/>
                <a:gd name="connsiteX12" fmla="*/ 282669 w 620806"/>
                <a:gd name="connsiteY12" fmla="*/ 66 h 88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0806" h="883910">
                  <a:moveTo>
                    <a:pt x="282669" y="66"/>
                  </a:moveTo>
                  <a:cubicBezTo>
                    <a:pt x="381934" y="-1615"/>
                    <a:pt x="490445" y="28642"/>
                    <a:pt x="620806" y="95877"/>
                  </a:cubicBezTo>
                  <a:lnTo>
                    <a:pt x="620806" y="883910"/>
                  </a:lnTo>
                  <a:lnTo>
                    <a:pt x="560564" y="849018"/>
                  </a:lnTo>
                  <a:cubicBezTo>
                    <a:pt x="522119" y="831666"/>
                    <a:pt x="481763" y="818193"/>
                    <a:pt x="439926" y="809057"/>
                  </a:cubicBezTo>
                  <a:lnTo>
                    <a:pt x="385495" y="803202"/>
                  </a:lnTo>
                  <a:lnTo>
                    <a:pt x="367547" y="798261"/>
                  </a:lnTo>
                  <a:cubicBezTo>
                    <a:pt x="335849" y="792786"/>
                    <a:pt x="300998" y="789758"/>
                    <a:pt x="264415" y="789758"/>
                  </a:cubicBezTo>
                  <a:cubicBezTo>
                    <a:pt x="136377" y="789758"/>
                    <a:pt x="29551" y="826845"/>
                    <a:pt x="4845" y="876147"/>
                  </a:cubicBezTo>
                  <a:lnTo>
                    <a:pt x="3417" y="881931"/>
                  </a:lnTo>
                  <a:lnTo>
                    <a:pt x="0" y="883910"/>
                  </a:lnTo>
                  <a:lnTo>
                    <a:pt x="0" y="95877"/>
                  </a:lnTo>
                  <a:cubicBezTo>
                    <a:pt x="93382" y="35365"/>
                    <a:pt x="183403" y="1747"/>
                    <a:pt x="282669" y="66"/>
                  </a:cubicBezTo>
                  <a:close/>
                </a:path>
              </a:pathLst>
            </a:cu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053271-2713-4D26-8E8F-F201BBE88CD2}"/>
                </a:ext>
              </a:extLst>
            </p:cNvPr>
            <p:cNvSpPr/>
            <p:nvPr/>
          </p:nvSpPr>
          <p:spPr>
            <a:xfrm>
              <a:off x="5475194" y="1528536"/>
              <a:ext cx="620806" cy="886537"/>
            </a:xfrm>
            <a:custGeom>
              <a:avLst/>
              <a:gdLst>
                <a:gd name="connsiteX0" fmla="*/ 282669 w 620806"/>
                <a:gd name="connsiteY0" fmla="*/ 66 h 883910"/>
                <a:gd name="connsiteX1" fmla="*/ 620806 w 620806"/>
                <a:gd name="connsiteY1" fmla="*/ 95877 h 883910"/>
                <a:gd name="connsiteX2" fmla="*/ 620806 w 620806"/>
                <a:gd name="connsiteY2" fmla="*/ 883910 h 883910"/>
                <a:gd name="connsiteX3" fmla="*/ 560564 w 620806"/>
                <a:gd name="connsiteY3" fmla="*/ 849018 h 883910"/>
                <a:gd name="connsiteX4" fmla="*/ 439926 w 620806"/>
                <a:gd name="connsiteY4" fmla="*/ 809057 h 883910"/>
                <a:gd name="connsiteX5" fmla="*/ 385495 w 620806"/>
                <a:gd name="connsiteY5" fmla="*/ 803202 h 883910"/>
                <a:gd name="connsiteX6" fmla="*/ 367547 w 620806"/>
                <a:gd name="connsiteY6" fmla="*/ 798261 h 883910"/>
                <a:gd name="connsiteX7" fmla="*/ 264415 w 620806"/>
                <a:gd name="connsiteY7" fmla="*/ 789758 h 883910"/>
                <a:gd name="connsiteX8" fmla="*/ 4845 w 620806"/>
                <a:gd name="connsiteY8" fmla="*/ 876147 h 883910"/>
                <a:gd name="connsiteX9" fmla="*/ 3417 w 620806"/>
                <a:gd name="connsiteY9" fmla="*/ 881931 h 883910"/>
                <a:gd name="connsiteX10" fmla="*/ 0 w 620806"/>
                <a:gd name="connsiteY10" fmla="*/ 883910 h 883910"/>
                <a:gd name="connsiteX11" fmla="*/ 0 w 620806"/>
                <a:gd name="connsiteY11" fmla="*/ 95877 h 883910"/>
                <a:gd name="connsiteX12" fmla="*/ 282669 w 620806"/>
                <a:gd name="connsiteY12" fmla="*/ 66 h 883910"/>
                <a:gd name="connsiteX0" fmla="*/ 0 w 620806"/>
                <a:gd name="connsiteY0" fmla="*/ 98504 h 886537"/>
                <a:gd name="connsiteX1" fmla="*/ 620806 w 620806"/>
                <a:gd name="connsiteY1" fmla="*/ 98504 h 886537"/>
                <a:gd name="connsiteX2" fmla="*/ 620806 w 620806"/>
                <a:gd name="connsiteY2" fmla="*/ 886537 h 886537"/>
                <a:gd name="connsiteX3" fmla="*/ 560564 w 620806"/>
                <a:gd name="connsiteY3" fmla="*/ 851645 h 886537"/>
                <a:gd name="connsiteX4" fmla="*/ 439926 w 620806"/>
                <a:gd name="connsiteY4" fmla="*/ 811684 h 886537"/>
                <a:gd name="connsiteX5" fmla="*/ 385495 w 620806"/>
                <a:gd name="connsiteY5" fmla="*/ 805829 h 886537"/>
                <a:gd name="connsiteX6" fmla="*/ 367547 w 620806"/>
                <a:gd name="connsiteY6" fmla="*/ 800888 h 886537"/>
                <a:gd name="connsiteX7" fmla="*/ 264415 w 620806"/>
                <a:gd name="connsiteY7" fmla="*/ 792385 h 886537"/>
                <a:gd name="connsiteX8" fmla="*/ 4845 w 620806"/>
                <a:gd name="connsiteY8" fmla="*/ 878774 h 886537"/>
                <a:gd name="connsiteX9" fmla="*/ 3417 w 620806"/>
                <a:gd name="connsiteY9" fmla="*/ 884558 h 886537"/>
                <a:gd name="connsiteX10" fmla="*/ 0 w 620806"/>
                <a:gd name="connsiteY10" fmla="*/ 886537 h 886537"/>
                <a:gd name="connsiteX11" fmla="*/ 0 w 620806"/>
                <a:gd name="connsiteY11" fmla="*/ 98504 h 88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806" h="886537">
                  <a:moveTo>
                    <a:pt x="0" y="98504"/>
                  </a:moveTo>
                  <a:cubicBezTo>
                    <a:pt x="103468" y="-32835"/>
                    <a:pt x="517338" y="-32835"/>
                    <a:pt x="620806" y="98504"/>
                  </a:cubicBezTo>
                  <a:lnTo>
                    <a:pt x="620806" y="886537"/>
                  </a:lnTo>
                  <a:lnTo>
                    <a:pt x="560564" y="851645"/>
                  </a:lnTo>
                  <a:cubicBezTo>
                    <a:pt x="522119" y="834293"/>
                    <a:pt x="481763" y="820820"/>
                    <a:pt x="439926" y="811684"/>
                  </a:cubicBezTo>
                  <a:lnTo>
                    <a:pt x="385495" y="805829"/>
                  </a:lnTo>
                  <a:lnTo>
                    <a:pt x="367547" y="800888"/>
                  </a:lnTo>
                  <a:cubicBezTo>
                    <a:pt x="335849" y="795413"/>
                    <a:pt x="300998" y="792385"/>
                    <a:pt x="264415" y="792385"/>
                  </a:cubicBezTo>
                  <a:cubicBezTo>
                    <a:pt x="136377" y="792385"/>
                    <a:pt x="29551" y="829472"/>
                    <a:pt x="4845" y="878774"/>
                  </a:cubicBezTo>
                  <a:lnTo>
                    <a:pt x="3417" y="884558"/>
                  </a:lnTo>
                  <a:lnTo>
                    <a:pt x="0" y="886537"/>
                  </a:lnTo>
                  <a:lnTo>
                    <a:pt x="0" y="98504"/>
                  </a:lnTo>
                  <a:close/>
                </a:path>
              </a:pathLst>
            </a:custGeom>
            <a:gradFill>
              <a:gsLst>
                <a:gs pos="47800">
                  <a:srgbClr val="FFC943"/>
                </a:gs>
                <a:gs pos="100000">
                  <a:srgbClr val="FF9900"/>
                </a:gs>
                <a:gs pos="0">
                  <a:srgbClr val="FFCC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679ECF7-34CA-42AC-880D-0C0CC07C050D}"/>
              </a:ext>
            </a:extLst>
          </p:cNvPr>
          <p:cNvSpPr/>
          <p:nvPr/>
        </p:nvSpPr>
        <p:spPr>
          <a:xfrm>
            <a:off x="197056" y="914400"/>
            <a:ext cx="620806" cy="5669280"/>
          </a:xfrm>
          <a:prstGeom prst="rect">
            <a:avLst/>
          </a:prstGeom>
          <a:gradFill flip="none" rotWithShape="1">
            <a:gsLst>
              <a:gs pos="0">
                <a:srgbClr val="93A4BA"/>
              </a:gs>
              <a:gs pos="100000">
                <a:srgbClr val="ABB8C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651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F06C38-4D63-4A6F-B97F-D37AC5020BA5}"/>
              </a:ext>
            </a:extLst>
          </p:cNvPr>
          <p:cNvSpPr txBox="1"/>
          <p:nvPr/>
        </p:nvSpPr>
        <p:spPr>
          <a:xfrm>
            <a:off x="735475" y="1599457"/>
            <a:ext cx="81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02A81C-F13A-46BA-BF1F-183199253275}"/>
              </a:ext>
            </a:extLst>
          </p:cNvPr>
          <p:cNvSpPr txBox="1"/>
          <p:nvPr/>
        </p:nvSpPr>
        <p:spPr>
          <a:xfrm>
            <a:off x="735475" y="2919506"/>
            <a:ext cx="81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F04839-927B-42D9-B66A-566FC115CAEA}"/>
              </a:ext>
            </a:extLst>
          </p:cNvPr>
          <p:cNvSpPr txBox="1"/>
          <p:nvPr/>
        </p:nvSpPr>
        <p:spPr>
          <a:xfrm>
            <a:off x="735474" y="4343887"/>
            <a:ext cx="81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800D8B-FEF1-4EB9-919B-4BE083D918D1}"/>
              </a:ext>
            </a:extLst>
          </p:cNvPr>
          <p:cNvSpPr txBox="1"/>
          <p:nvPr/>
        </p:nvSpPr>
        <p:spPr>
          <a:xfrm>
            <a:off x="735474" y="5768569"/>
            <a:ext cx="81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04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A68C76-CDE4-4C9E-918A-F7321ED573D8}"/>
              </a:ext>
            </a:extLst>
          </p:cNvPr>
          <p:cNvSpPr/>
          <p:nvPr/>
        </p:nvSpPr>
        <p:spPr>
          <a:xfrm rot="16200000">
            <a:off x="4525028" y="1484123"/>
            <a:ext cx="281354" cy="2306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CCCD04-8CDE-4C6A-9CFD-C62B97788760}"/>
              </a:ext>
            </a:extLst>
          </p:cNvPr>
          <p:cNvSpPr txBox="1"/>
          <p:nvPr/>
        </p:nvSpPr>
        <p:spPr>
          <a:xfrm>
            <a:off x="5028563" y="1391584"/>
            <a:ext cx="4115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kitchen &amp;connected to cooking.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6811175-E8EA-4F8D-B49E-BDE754FABBB3}"/>
              </a:ext>
            </a:extLst>
          </p:cNvPr>
          <p:cNvSpPr/>
          <p:nvPr/>
        </p:nvSpPr>
        <p:spPr>
          <a:xfrm rot="16200000">
            <a:off x="4510316" y="2870611"/>
            <a:ext cx="281354" cy="2306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89E77A-CD6A-4877-A64B-18D68CA6A19C}"/>
              </a:ext>
            </a:extLst>
          </p:cNvPr>
          <p:cNvSpPr txBox="1"/>
          <p:nvPr/>
        </p:nvSpPr>
        <p:spPr>
          <a:xfrm>
            <a:off x="5028563" y="2765617"/>
            <a:ext cx="4115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 control system.</a:t>
            </a: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91275B6D-436F-4CAD-9EBE-2D54A970D4C9}"/>
              </a:ext>
            </a:extLst>
          </p:cNvPr>
          <p:cNvSpPr/>
          <p:nvPr/>
        </p:nvSpPr>
        <p:spPr>
          <a:xfrm rot="16200000">
            <a:off x="4510316" y="4295972"/>
            <a:ext cx="281354" cy="2306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BAA8419-4C48-4CF7-8459-45CB25A44B2E}"/>
              </a:ext>
            </a:extLst>
          </p:cNvPr>
          <p:cNvSpPr/>
          <p:nvPr/>
        </p:nvSpPr>
        <p:spPr>
          <a:xfrm rot="16200000">
            <a:off x="4521614" y="5682092"/>
            <a:ext cx="281354" cy="2306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DCB940-B194-45C8-A51C-6FECFA79D3A5}"/>
              </a:ext>
            </a:extLst>
          </p:cNvPr>
          <p:cNvSpPr txBox="1"/>
          <p:nvPr/>
        </p:nvSpPr>
        <p:spPr>
          <a:xfrm>
            <a:off x="5028562" y="5630326"/>
            <a:ext cx="4115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 aware control system.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991FFC30-C8A8-4781-A450-61BD640099C4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8229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178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354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532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709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800" b="0" kern="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sz="2800" b="0" kern="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164A03-9DDF-47ED-A35E-EC1038FD20D1}"/>
              </a:ext>
            </a:extLst>
          </p:cNvPr>
          <p:cNvSpPr txBox="1"/>
          <p:nvPr/>
        </p:nvSpPr>
        <p:spPr>
          <a:xfrm>
            <a:off x="5032008" y="4284274"/>
            <a:ext cx="38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Appliance control and integration.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74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7" grpId="0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 animBg="1"/>
      <p:bldP spid="45" grpId="0"/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92E735-4574-40F1-8308-4A58A9F46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85801"/>
            <a:ext cx="9144000" cy="6019800"/>
          </a:xfrm>
        </p:spPr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	“A combined approach for home automation using raspberry pi” Indian journal 	of science and technology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R.Josphineleela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S.S.Sivanya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S.Varshitha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S.Vizhiaras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	”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home automation system using raspberry pi3” international 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researchjournal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engineering and technology( IRJET) volume:4 issue:05, 	may2017.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“Advanced home automation system using raspberry pi and 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Arduino”international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 of computer science and engineering(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ijcse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vol:8, issue 2,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mar 2019.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	Http://www.Raspberrypi.Org/documentation/installation/noobs.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	Raspberry pi cookbook by Simon monk.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096AF2-E317-40E5-8AFD-EEACC437AEB7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8229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178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354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532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709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sz="2800" kern="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2800" b="0" kern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8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">
            <a:extLst>
              <a:ext uri="{FF2B5EF4-FFF2-40B4-BE49-F238E27FC236}">
                <a16:creationId xmlns:a16="http://schemas.microsoft.com/office/drawing/2014/main" id="{706BC237-35D8-4F0A-8117-6EE514218D2B}"/>
              </a:ext>
            </a:extLst>
          </p:cNvPr>
          <p:cNvPicPr/>
          <p:nvPr/>
        </p:nvPicPr>
        <p:blipFill>
          <a:blip r:embed="rId3" cstate="print"/>
          <a:srcRect/>
          <a:stretch/>
        </p:blipFill>
        <p:spPr>
          <a:xfrm>
            <a:off x="3178959" y="32424"/>
            <a:ext cx="2786083" cy="1285859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ED1620-813B-4633-8B95-596E2FD5790B}"/>
              </a:ext>
            </a:extLst>
          </p:cNvPr>
          <p:cNvSpPr txBox="1"/>
          <p:nvPr/>
        </p:nvSpPr>
        <p:spPr>
          <a:xfrm>
            <a:off x="0" y="1318283"/>
            <a:ext cx="9144000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3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BHARATI VIDYAPEETH’S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09723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COLLEGE OF ENGINEERING, KOLHAPUR.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109723" indent="0" algn="ctr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FINAL YEAR OF ENGINEERING AND TECHNOLOGY </a:t>
            </a:r>
          </a:p>
          <a:p>
            <a:pPr marL="109723" indent="0" algn="ctr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Electronics &amp; Telecommunication Engineering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109723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marL="109723" indent="0" algn="ctr">
              <a:buFont typeface="Arial" panose="020B0604020202020204" pitchFamily="34" charset="0"/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Project Presentation</a:t>
            </a:r>
          </a:p>
          <a:p>
            <a:pPr marL="109723" indent="0" algn="ctr">
              <a:buFont typeface="Arial" panose="020B0604020202020204" pitchFamily="34" charset="0"/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ON</a:t>
            </a:r>
          </a:p>
          <a:p>
            <a:pPr marL="109723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IN" sz="2000" b="1" u="sng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AN AUTOMATION </a:t>
            </a:r>
            <a:r>
              <a:rPr lang="en-IN" sz="2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USING ALEXA AND RASPBERRY-PI 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50" endPos="85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109723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Under guidance of</a:t>
            </a:r>
          </a:p>
          <a:p>
            <a:pPr marL="109723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Dr. M.S.Sonawane</a:t>
            </a:r>
          </a:p>
          <a:p>
            <a:pPr marL="109723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Presented by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109723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Chavan Harshal Sameer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3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Gaikwad Kunal Rajendra</a:t>
            </a:r>
          </a:p>
          <a:p>
            <a:pPr marL="109723" indent="0" algn="ctr">
              <a:buFont typeface="Arial" panose="020B0604020202020204" pitchFamily="34" charset="0"/>
              <a:buNone/>
            </a:pPr>
            <a:r>
              <a:rPr 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Patil Sushant Arjun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78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ock Arc 21">
            <a:extLst>
              <a:ext uri="{FF2B5EF4-FFF2-40B4-BE49-F238E27FC236}">
                <a16:creationId xmlns:a16="http://schemas.microsoft.com/office/drawing/2014/main" id="{1FC0CA93-1314-460B-80A4-34E2DAFFFBEE}"/>
              </a:ext>
            </a:extLst>
          </p:cNvPr>
          <p:cNvSpPr/>
          <p:nvPr/>
        </p:nvSpPr>
        <p:spPr>
          <a:xfrm>
            <a:off x="-4687927" y="611906"/>
            <a:ext cx="6093694" cy="6093694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gradFill>
            <a:gsLst>
              <a:gs pos="0">
                <a:srgbClr val="00206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  <a:ln w="25400" cap="flat" cmpd="sng" algn="ctr">
            <a:solidFill>
              <a:srgbClr val="333399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A603F8D-BBB9-4A11-BB29-444495AF085B}"/>
              </a:ext>
            </a:extLst>
          </p:cNvPr>
          <p:cNvSpPr/>
          <p:nvPr/>
        </p:nvSpPr>
        <p:spPr>
          <a:xfrm>
            <a:off x="793380" y="1634108"/>
            <a:ext cx="7802801" cy="476493"/>
          </a:xfrm>
          <a:custGeom>
            <a:avLst/>
            <a:gdLst>
              <a:gd name="connsiteX0" fmla="*/ 0 w 7802801"/>
              <a:gd name="connsiteY0" fmla="*/ 0 h 476493"/>
              <a:gd name="connsiteX1" fmla="*/ 7802801 w 7802801"/>
              <a:gd name="connsiteY1" fmla="*/ 0 h 476493"/>
              <a:gd name="connsiteX2" fmla="*/ 7802801 w 7802801"/>
              <a:gd name="connsiteY2" fmla="*/ 476493 h 476493"/>
              <a:gd name="connsiteX3" fmla="*/ 0 w 7802801"/>
              <a:gd name="connsiteY3" fmla="*/ 476493 h 476493"/>
              <a:gd name="connsiteX4" fmla="*/ 0 w 7802801"/>
              <a:gd name="connsiteY4" fmla="*/ 0 h 47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01" h="476493">
                <a:moveTo>
                  <a:pt x="0" y="0"/>
                </a:moveTo>
                <a:lnTo>
                  <a:pt x="7802801" y="0"/>
                </a:lnTo>
                <a:lnTo>
                  <a:pt x="7802801" y="476493"/>
                </a:lnTo>
                <a:lnTo>
                  <a:pt x="0" y="47649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spcFirstLastPara="0" vert="horz" wrap="square" lIns="378217" tIns="63500" rIns="63500" bIns="63500" numCol="1" spcCol="1270" anchor="ctr" anchorCtr="0">
            <a:noAutofit/>
          </a:bodyPr>
          <a:lstStyle/>
          <a:p>
            <a:pPr marL="0" marR="0" lvl="0" indent="0" algn="ctr" defTabSz="111125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AF6147-CD8F-44D3-A8F4-8EACDCB26B15}"/>
              </a:ext>
            </a:extLst>
          </p:cNvPr>
          <p:cNvSpPr/>
          <p:nvPr/>
        </p:nvSpPr>
        <p:spPr>
          <a:xfrm>
            <a:off x="495572" y="1574546"/>
            <a:ext cx="595616" cy="595616"/>
          </a:xfrm>
          <a:prstGeom prst="ellipse">
            <a:avLst/>
          </a:prstGeom>
          <a:solidFill>
            <a:srgbClr val="1C1C1C">
              <a:hueOff val="0"/>
              <a:satOff val="0"/>
              <a:lumOff val="0"/>
              <a:alphaOff val="0"/>
            </a:srgbClr>
          </a:solidFill>
          <a:ln w="9525" cap="flat" cmpd="sng" algn="ctr">
            <a:solidFill>
              <a:srgbClr val="333399">
                <a:hueOff val="0"/>
                <a:satOff val="0"/>
                <a:lumOff val="0"/>
                <a:alphaOff val="0"/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776496-FDB5-483C-B282-6399BB1C76D0}"/>
              </a:ext>
            </a:extLst>
          </p:cNvPr>
          <p:cNvSpPr/>
          <p:nvPr/>
        </p:nvSpPr>
        <p:spPr>
          <a:xfrm>
            <a:off x="1185328" y="2348757"/>
            <a:ext cx="7410853" cy="476493"/>
          </a:xfrm>
          <a:custGeom>
            <a:avLst/>
            <a:gdLst>
              <a:gd name="connsiteX0" fmla="*/ 0 w 7410853"/>
              <a:gd name="connsiteY0" fmla="*/ 0 h 476493"/>
              <a:gd name="connsiteX1" fmla="*/ 7410853 w 7410853"/>
              <a:gd name="connsiteY1" fmla="*/ 0 h 476493"/>
              <a:gd name="connsiteX2" fmla="*/ 7410853 w 7410853"/>
              <a:gd name="connsiteY2" fmla="*/ 476493 h 476493"/>
              <a:gd name="connsiteX3" fmla="*/ 0 w 7410853"/>
              <a:gd name="connsiteY3" fmla="*/ 476493 h 476493"/>
              <a:gd name="connsiteX4" fmla="*/ 0 w 7410853"/>
              <a:gd name="connsiteY4" fmla="*/ 0 h 47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0853" h="476493">
                <a:moveTo>
                  <a:pt x="0" y="0"/>
                </a:moveTo>
                <a:lnTo>
                  <a:pt x="7410853" y="0"/>
                </a:lnTo>
                <a:lnTo>
                  <a:pt x="7410853" y="476493"/>
                </a:lnTo>
                <a:lnTo>
                  <a:pt x="0" y="47649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spcFirstLastPara="0" vert="horz" wrap="square" lIns="378217" tIns="63500" rIns="63500" bIns="63500" numCol="1" spcCol="1270" anchor="ctr" anchorCtr="0">
            <a:noAutofit/>
          </a:bodyPr>
          <a:lstStyle/>
          <a:p>
            <a:pPr marL="0" marR="0" lvl="0" indent="0" algn="ctr" defTabSz="111125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1F2652-5EFC-4351-A925-12AFA2301C1D}"/>
              </a:ext>
            </a:extLst>
          </p:cNvPr>
          <p:cNvSpPr/>
          <p:nvPr/>
        </p:nvSpPr>
        <p:spPr>
          <a:xfrm>
            <a:off x="887520" y="2289196"/>
            <a:ext cx="595616" cy="595616"/>
          </a:xfrm>
          <a:prstGeom prst="ellipse">
            <a:avLst/>
          </a:prstGeom>
          <a:solidFill>
            <a:srgbClr val="1C1C1C">
              <a:hueOff val="0"/>
              <a:satOff val="0"/>
              <a:lumOff val="0"/>
              <a:alphaOff val="0"/>
            </a:srgbClr>
          </a:solidFill>
          <a:ln w="9525" cap="flat" cmpd="sng" algn="ctr">
            <a:solidFill>
              <a:srgbClr val="333399">
                <a:hueOff val="0"/>
                <a:satOff val="0"/>
                <a:lumOff val="0"/>
                <a:alphaOff val="0"/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A9E1DB-3DDD-4A67-9B1C-03F4B60F616E}"/>
              </a:ext>
            </a:extLst>
          </p:cNvPr>
          <p:cNvSpPr/>
          <p:nvPr/>
        </p:nvSpPr>
        <p:spPr>
          <a:xfrm>
            <a:off x="1364557" y="3063407"/>
            <a:ext cx="7231625" cy="476493"/>
          </a:xfrm>
          <a:custGeom>
            <a:avLst/>
            <a:gdLst>
              <a:gd name="connsiteX0" fmla="*/ 0 w 7231625"/>
              <a:gd name="connsiteY0" fmla="*/ 0 h 476493"/>
              <a:gd name="connsiteX1" fmla="*/ 7231625 w 7231625"/>
              <a:gd name="connsiteY1" fmla="*/ 0 h 476493"/>
              <a:gd name="connsiteX2" fmla="*/ 7231625 w 7231625"/>
              <a:gd name="connsiteY2" fmla="*/ 476493 h 476493"/>
              <a:gd name="connsiteX3" fmla="*/ 0 w 7231625"/>
              <a:gd name="connsiteY3" fmla="*/ 476493 h 476493"/>
              <a:gd name="connsiteX4" fmla="*/ 0 w 7231625"/>
              <a:gd name="connsiteY4" fmla="*/ 0 h 47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1625" h="476493">
                <a:moveTo>
                  <a:pt x="0" y="0"/>
                </a:moveTo>
                <a:lnTo>
                  <a:pt x="7231625" y="0"/>
                </a:lnTo>
                <a:lnTo>
                  <a:pt x="7231625" y="476493"/>
                </a:lnTo>
                <a:lnTo>
                  <a:pt x="0" y="47649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spcFirstLastPara="0" vert="horz" wrap="square" lIns="378217" tIns="63500" rIns="63500" bIns="63500" numCol="1" spcCol="1270" anchor="ctr" anchorCtr="0">
            <a:noAutofit/>
          </a:bodyPr>
          <a:lstStyle/>
          <a:p>
            <a:pPr marL="0" marR="0" lvl="0" indent="0" algn="ctr" defTabSz="111125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Circuit Diagram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82C80E-D30D-42D3-9998-6514BE081BB2}"/>
              </a:ext>
            </a:extLst>
          </p:cNvPr>
          <p:cNvSpPr/>
          <p:nvPr/>
        </p:nvSpPr>
        <p:spPr>
          <a:xfrm>
            <a:off x="1066748" y="3003845"/>
            <a:ext cx="595616" cy="595616"/>
          </a:xfrm>
          <a:prstGeom prst="ellipse">
            <a:avLst/>
          </a:prstGeom>
          <a:solidFill>
            <a:srgbClr val="1C1C1C">
              <a:hueOff val="0"/>
              <a:satOff val="0"/>
              <a:lumOff val="0"/>
              <a:alphaOff val="0"/>
            </a:srgbClr>
          </a:solidFill>
          <a:ln w="9525" cap="flat" cmpd="sng" algn="ctr">
            <a:solidFill>
              <a:srgbClr val="333399">
                <a:hueOff val="0"/>
                <a:satOff val="0"/>
                <a:lumOff val="0"/>
                <a:alphaOff val="0"/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F0D9E5-ADCC-4D11-96AC-84BBA8241EBE}"/>
              </a:ext>
            </a:extLst>
          </p:cNvPr>
          <p:cNvSpPr/>
          <p:nvPr/>
        </p:nvSpPr>
        <p:spPr>
          <a:xfrm>
            <a:off x="1364557" y="3777604"/>
            <a:ext cx="7231625" cy="476493"/>
          </a:xfrm>
          <a:custGeom>
            <a:avLst/>
            <a:gdLst>
              <a:gd name="connsiteX0" fmla="*/ 0 w 7231625"/>
              <a:gd name="connsiteY0" fmla="*/ 0 h 476493"/>
              <a:gd name="connsiteX1" fmla="*/ 7231625 w 7231625"/>
              <a:gd name="connsiteY1" fmla="*/ 0 h 476493"/>
              <a:gd name="connsiteX2" fmla="*/ 7231625 w 7231625"/>
              <a:gd name="connsiteY2" fmla="*/ 476493 h 476493"/>
              <a:gd name="connsiteX3" fmla="*/ 0 w 7231625"/>
              <a:gd name="connsiteY3" fmla="*/ 476493 h 476493"/>
              <a:gd name="connsiteX4" fmla="*/ 0 w 7231625"/>
              <a:gd name="connsiteY4" fmla="*/ 0 h 47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1625" h="476493">
                <a:moveTo>
                  <a:pt x="0" y="0"/>
                </a:moveTo>
                <a:lnTo>
                  <a:pt x="7231625" y="0"/>
                </a:lnTo>
                <a:lnTo>
                  <a:pt x="7231625" y="476493"/>
                </a:lnTo>
                <a:lnTo>
                  <a:pt x="0" y="47649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spcFirstLastPara="0" vert="horz" wrap="square" lIns="378217" tIns="63500" rIns="63500" bIns="63500" numCol="1" spcCol="1270" anchor="ctr" anchorCtr="0">
            <a:noAutofit/>
          </a:bodyPr>
          <a:lstStyle/>
          <a:p>
            <a:pPr marL="0" marR="0" lvl="0" indent="0" algn="ctr" defTabSz="111125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Component Details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B5CD68-6F38-44C1-9292-F89F0ED86ECA}"/>
              </a:ext>
            </a:extLst>
          </p:cNvPr>
          <p:cNvSpPr/>
          <p:nvPr/>
        </p:nvSpPr>
        <p:spPr>
          <a:xfrm>
            <a:off x="1066748" y="3718042"/>
            <a:ext cx="595616" cy="595616"/>
          </a:xfrm>
          <a:prstGeom prst="ellipse">
            <a:avLst/>
          </a:prstGeom>
          <a:solidFill>
            <a:srgbClr val="1C1C1C">
              <a:hueOff val="0"/>
              <a:satOff val="0"/>
              <a:lumOff val="0"/>
              <a:alphaOff val="0"/>
            </a:srgbClr>
          </a:solidFill>
          <a:ln w="9525" cap="flat" cmpd="sng" algn="ctr">
            <a:solidFill>
              <a:srgbClr val="333399">
                <a:hueOff val="0"/>
                <a:satOff val="0"/>
                <a:lumOff val="0"/>
                <a:alphaOff val="0"/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DEE91B6-E5F2-4937-AAA0-B12D132A6AB5}"/>
              </a:ext>
            </a:extLst>
          </p:cNvPr>
          <p:cNvSpPr/>
          <p:nvPr/>
        </p:nvSpPr>
        <p:spPr>
          <a:xfrm>
            <a:off x="1185328" y="4492253"/>
            <a:ext cx="7410853" cy="476493"/>
          </a:xfrm>
          <a:custGeom>
            <a:avLst/>
            <a:gdLst>
              <a:gd name="connsiteX0" fmla="*/ 0 w 7410853"/>
              <a:gd name="connsiteY0" fmla="*/ 0 h 476493"/>
              <a:gd name="connsiteX1" fmla="*/ 7410853 w 7410853"/>
              <a:gd name="connsiteY1" fmla="*/ 0 h 476493"/>
              <a:gd name="connsiteX2" fmla="*/ 7410853 w 7410853"/>
              <a:gd name="connsiteY2" fmla="*/ 476493 h 476493"/>
              <a:gd name="connsiteX3" fmla="*/ 0 w 7410853"/>
              <a:gd name="connsiteY3" fmla="*/ 476493 h 476493"/>
              <a:gd name="connsiteX4" fmla="*/ 0 w 7410853"/>
              <a:gd name="connsiteY4" fmla="*/ 0 h 47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0853" h="476493">
                <a:moveTo>
                  <a:pt x="0" y="0"/>
                </a:moveTo>
                <a:lnTo>
                  <a:pt x="7410853" y="0"/>
                </a:lnTo>
                <a:lnTo>
                  <a:pt x="7410853" y="476493"/>
                </a:lnTo>
                <a:lnTo>
                  <a:pt x="0" y="47649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spcFirstLastPara="0" vert="horz" wrap="square" lIns="378217" tIns="63500" rIns="63500" bIns="63500" numCol="1" spcCol="1270" anchor="ctr" anchorCtr="0">
            <a:noAutofit/>
          </a:bodyPr>
          <a:lstStyle/>
          <a:p>
            <a:pPr marL="0" marR="0" lvl="0" indent="0" algn="ctr" defTabSz="111125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Dis-advantages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78ABC1-AEDF-4937-83BB-5EBABC9C20E0}"/>
              </a:ext>
            </a:extLst>
          </p:cNvPr>
          <p:cNvSpPr/>
          <p:nvPr/>
        </p:nvSpPr>
        <p:spPr>
          <a:xfrm>
            <a:off x="887520" y="4432692"/>
            <a:ext cx="595616" cy="595616"/>
          </a:xfrm>
          <a:prstGeom prst="ellipse">
            <a:avLst/>
          </a:prstGeom>
          <a:solidFill>
            <a:srgbClr val="1C1C1C">
              <a:hueOff val="0"/>
              <a:satOff val="0"/>
              <a:lumOff val="0"/>
              <a:alphaOff val="0"/>
            </a:srgbClr>
          </a:solidFill>
          <a:ln w="9525" cap="flat" cmpd="sng" algn="ctr">
            <a:solidFill>
              <a:srgbClr val="333399">
                <a:hueOff val="0"/>
                <a:satOff val="0"/>
                <a:lumOff val="0"/>
                <a:alphaOff val="0"/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C8BB78F-AD1E-4484-9BE0-B07790339BB5}"/>
              </a:ext>
            </a:extLst>
          </p:cNvPr>
          <p:cNvSpPr/>
          <p:nvPr/>
        </p:nvSpPr>
        <p:spPr>
          <a:xfrm>
            <a:off x="793380" y="5206903"/>
            <a:ext cx="7802801" cy="476493"/>
          </a:xfrm>
          <a:custGeom>
            <a:avLst/>
            <a:gdLst>
              <a:gd name="connsiteX0" fmla="*/ 0 w 7802801"/>
              <a:gd name="connsiteY0" fmla="*/ 0 h 476493"/>
              <a:gd name="connsiteX1" fmla="*/ 7802801 w 7802801"/>
              <a:gd name="connsiteY1" fmla="*/ 0 h 476493"/>
              <a:gd name="connsiteX2" fmla="*/ 7802801 w 7802801"/>
              <a:gd name="connsiteY2" fmla="*/ 476493 h 476493"/>
              <a:gd name="connsiteX3" fmla="*/ 0 w 7802801"/>
              <a:gd name="connsiteY3" fmla="*/ 476493 h 476493"/>
              <a:gd name="connsiteX4" fmla="*/ 0 w 7802801"/>
              <a:gd name="connsiteY4" fmla="*/ 0 h 47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01" h="476493">
                <a:moveTo>
                  <a:pt x="0" y="0"/>
                </a:moveTo>
                <a:lnTo>
                  <a:pt x="7802801" y="0"/>
                </a:lnTo>
                <a:lnTo>
                  <a:pt x="7802801" y="476493"/>
                </a:lnTo>
                <a:lnTo>
                  <a:pt x="0" y="47649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spcFirstLastPara="0" vert="horz" wrap="square" lIns="378217" tIns="63500" rIns="63500" bIns="63500" numCol="1" spcCol="1270" anchor="ctr" anchorCtr="0">
            <a:noAutofit/>
          </a:bodyPr>
          <a:lstStyle/>
          <a:p>
            <a:pPr marL="0" marR="0" lvl="0" indent="0" algn="ctr" defTabSz="111125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Application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3B6D84-E8BE-46D4-B65F-7FC02367FBBB}"/>
              </a:ext>
            </a:extLst>
          </p:cNvPr>
          <p:cNvSpPr/>
          <p:nvPr/>
        </p:nvSpPr>
        <p:spPr>
          <a:xfrm>
            <a:off x="495572" y="5147341"/>
            <a:ext cx="595616" cy="595616"/>
          </a:xfrm>
          <a:prstGeom prst="ellipse">
            <a:avLst/>
          </a:prstGeom>
          <a:solidFill>
            <a:srgbClr val="1C1C1C">
              <a:hueOff val="0"/>
              <a:satOff val="0"/>
              <a:lumOff val="0"/>
              <a:alphaOff val="0"/>
            </a:srgbClr>
          </a:solidFill>
          <a:ln w="9525" cap="flat" cmpd="sng" algn="ctr">
            <a:solidFill>
              <a:srgbClr val="333399">
                <a:hueOff val="0"/>
                <a:satOff val="0"/>
                <a:lumOff val="0"/>
                <a:alphaOff val="0"/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96C5C-9A07-49E6-B372-BD7BB103F5A7}"/>
              </a:ext>
            </a:extLst>
          </p:cNvPr>
          <p:cNvSpPr txBox="1"/>
          <p:nvPr/>
        </p:nvSpPr>
        <p:spPr>
          <a:xfrm>
            <a:off x="657665" y="1624365"/>
            <a:ext cx="30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FFFFFF"/>
                </a:solidFill>
                <a:latin typeface="Tahoma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9949C2-F44A-4595-937C-6F8BEA7173CE}"/>
              </a:ext>
            </a:extLst>
          </p:cNvPr>
          <p:cNvSpPr txBox="1"/>
          <p:nvPr/>
        </p:nvSpPr>
        <p:spPr>
          <a:xfrm>
            <a:off x="1032928" y="2337907"/>
            <a:ext cx="30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FFFFFF"/>
                </a:solidFill>
                <a:latin typeface="Tahoma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DC144E-E828-44F0-96B0-B5630A6803F8}"/>
              </a:ext>
            </a:extLst>
          </p:cNvPr>
          <p:cNvSpPr txBox="1"/>
          <p:nvPr/>
        </p:nvSpPr>
        <p:spPr>
          <a:xfrm>
            <a:off x="1212156" y="3062615"/>
            <a:ext cx="30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FFFFFF"/>
                </a:solidFill>
                <a:latin typeface="Tahoma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0537C5-D356-4648-88C0-780E6995DDAF}"/>
              </a:ext>
            </a:extLst>
          </p:cNvPr>
          <p:cNvSpPr txBox="1"/>
          <p:nvPr/>
        </p:nvSpPr>
        <p:spPr>
          <a:xfrm>
            <a:off x="1212156" y="3800262"/>
            <a:ext cx="30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FFFFFF"/>
                </a:solidFill>
                <a:latin typeface="Tahoma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D22309-B412-43D6-8578-08078DBEF5A7}"/>
              </a:ext>
            </a:extLst>
          </p:cNvPr>
          <p:cNvSpPr txBox="1"/>
          <p:nvPr/>
        </p:nvSpPr>
        <p:spPr>
          <a:xfrm>
            <a:off x="1040443" y="4491972"/>
            <a:ext cx="30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FFFFFF"/>
                </a:solidFill>
                <a:latin typeface="Tahoma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B4A994-9D60-411A-AB3F-8642C03E66C3}"/>
              </a:ext>
            </a:extLst>
          </p:cNvPr>
          <p:cNvSpPr txBox="1"/>
          <p:nvPr/>
        </p:nvSpPr>
        <p:spPr>
          <a:xfrm>
            <a:off x="640980" y="5206342"/>
            <a:ext cx="30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FFFFFF"/>
                </a:solidFill>
                <a:latin typeface="Tahoma"/>
              </a:rPr>
              <a:t>6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4FE437E3-ED86-468F-BFE7-A2B5DAB49FB1}"/>
              </a:ext>
            </a:extLst>
          </p:cNvPr>
          <p:cNvSpPr txBox="1">
            <a:spLocks/>
          </p:cNvSpPr>
          <p:nvPr/>
        </p:nvSpPr>
        <p:spPr>
          <a:xfrm>
            <a:off x="366581" y="347862"/>
            <a:ext cx="8229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178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354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532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709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defTabSz="914400"/>
            <a:r>
              <a:rPr lang="en-US" sz="2800" kern="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068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400"/>
                            </p:stCondLst>
                            <p:childTnLst>
                              <p:par>
                                <p:cTn id="7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1B3DF5FF-B5B4-46DB-B538-57F1B2AB9956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8229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3C62BB6-7BB2-4A25-AF72-4CDEBA87D682}"/>
              </a:ext>
            </a:extLst>
          </p:cNvPr>
          <p:cNvSpPr txBox="1">
            <a:spLocks/>
          </p:cNvSpPr>
          <p:nvPr/>
        </p:nvSpPr>
        <p:spPr>
          <a:xfrm>
            <a:off x="304800" y="762000"/>
            <a:ext cx="8229600" cy="510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800100" algn="just">
              <a:buFont typeface="Arial" panose="020B0604020202020204" pitchFamily="34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914400" indent="-800100" algn="just">
              <a:buFont typeface="Arial" panose="020B0604020202020204" pitchFamily="34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914400" indent="-800100" algn="just">
              <a:buFont typeface="Arial" panose="020B0604020202020204" pitchFamily="34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03B781-83D8-4EF5-A6CE-0FC8C17E79B3}"/>
              </a:ext>
            </a:extLst>
          </p:cNvPr>
          <p:cNvSpPr txBox="1"/>
          <p:nvPr/>
        </p:nvSpPr>
        <p:spPr>
          <a:xfrm>
            <a:off x="0" y="685800"/>
            <a:ext cx="9144000" cy="603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assistants are a software that understands verbal commands and completes task assigned by clients.</a:t>
            </a:r>
          </a:p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existing system of virtual assistance there several virtual assistance in market by using artificial intelligence technology. Such as Microsoft Cortana for windows, Siri for iOS, etc.</a:t>
            </a:r>
          </a:p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suing python programming language because offers a good major library. 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assistants can provide several services which includes,</a:t>
            </a:r>
          </a:p>
          <a:p>
            <a:pPr marL="1371600" lvl="2" indent="-4572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weather condition.</a:t>
            </a:r>
          </a:p>
          <a:p>
            <a:pPr marL="1371600" lvl="2" indent="-4572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latest news.</a:t>
            </a:r>
          </a:p>
          <a:p>
            <a:pPr marL="1371600" lvl="2" indent="-4572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Turn on/off light.</a:t>
            </a:r>
          </a:p>
          <a:p>
            <a:pPr marL="1371600" lvl="2" indent="-4572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datetime, Telling jokes.</a:t>
            </a:r>
          </a:p>
          <a:p>
            <a:pPr marL="1371600" lvl="2" indent="-4572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Searching on Wikipedia ,etc.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74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BA40-C9B8-4321-B1B4-087FEE46F1B1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8229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3A75DD-E8DF-4BC4-A74A-C0D41147651C}"/>
              </a:ext>
            </a:extLst>
          </p:cNvPr>
          <p:cNvSpPr/>
          <p:nvPr/>
        </p:nvSpPr>
        <p:spPr>
          <a:xfrm>
            <a:off x="2516239" y="2058843"/>
            <a:ext cx="2085917" cy="3162895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1DEE9-BBF3-4C06-9A44-94F38D1410F0}"/>
              </a:ext>
            </a:extLst>
          </p:cNvPr>
          <p:cNvSpPr txBox="1"/>
          <p:nvPr/>
        </p:nvSpPr>
        <p:spPr>
          <a:xfrm>
            <a:off x="2752390" y="3308260"/>
            <a:ext cx="16093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29A73A-6AE8-4FF5-BADC-E87DFBF4236F}"/>
              </a:ext>
            </a:extLst>
          </p:cNvPr>
          <p:cNvGrpSpPr/>
          <p:nvPr/>
        </p:nvGrpSpPr>
        <p:grpSpPr>
          <a:xfrm>
            <a:off x="2363161" y="809221"/>
            <a:ext cx="2404851" cy="731520"/>
            <a:chOff x="4726744" y="141872"/>
            <a:chExt cx="2250827" cy="689842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4F5A9DC-2693-400D-9501-ADB88F85347A}"/>
                </a:ext>
              </a:extLst>
            </p:cNvPr>
            <p:cNvSpPr/>
            <p:nvPr/>
          </p:nvSpPr>
          <p:spPr>
            <a:xfrm>
              <a:off x="4726744" y="141872"/>
              <a:ext cx="2250827" cy="689842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17DEAD-489C-4CCD-96DF-07CB6896180A}"/>
                </a:ext>
              </a:extLst>
            </p:cNvPr>
            <p:cNvSpPr txBox="1"/>
            <p:nvPr/>
          </p:nvSpPr>
          <p:spPr>
            <a:xfrm>
              <a:off x="4881490" y="269112"/>
              <a:ext cx="1941334" cy="435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Supply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345FCD-CA8B-4B10-9E22-D3D3E72D2172}"/>
              </a:ext>
            </a:extLst>
          </p:cNvPr>
          <p:cNvGrpSpPr/>
          <p:nvPr/>
        </p:nvGrpSpPr>
        <p:grpSpPr>
          <a:xfrm>
            <a:off x="5117186" y="2096149"/>
            <a:ext cx="1618585" cy="793792"/>
            <a:chOff x="4726744" y="141872"/>
            <a:chExt cx="2250827" cy="68984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F3C9036-54D5-4D63-9E3C-28CBFBA7E109}"/>
                </a:ext>
              </a:extLst>
            </p:cNvPr>
            <p:cNvSpPr/>
            <p:nvPr/>
          </p:nvSpPr>
          <p:spPr>
            <a:xfrm>
              <a:off x="4726744" y="141872"/>
              <a:ext cx="2250827" cy="689842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E19691-44B9-4CB9-ADDE-57AB0B995809}"/>
                </a:ext>
              </a:extLst>
            </p:cNvPr>
            <p:cNvSpPr txBox="1"/>
            <p:nvPr/>
          </p:nvSpPr>
          <p:spPr>
            <a:xfrm>
              <a:off x="4881490" y="286188"/>
              <a:ext cx="1941333" cy="401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118F82-9275-4B17-8377-5062C1055304}"/>
              </a:ext>
            </a:extLst>
          </p:cNvPr>
          <p:cNvGrpSpPr/>
          <p:nvPr/>
        </p:nvGrpSpPr>
        <p:grpSpPr>
          <a:xfrm>
            <a:off x="246504" y="3334537"/>
            <a:ext cx="1498420" cy="613458"/>
            <a:chOff x="4726744" y="141872"/>
            <a:chExt cx="2250827" cy="6898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DE707AD-345A-483F-BC0C-832D591A7A68}"/>
                </a:ext>
              </a:extLst>
            </p:cNvPr>
            <p:cNvSpPr/>
            <p:nvPr/>
          </p:nvSpPr>
          <p:spPr>
            <a:xfrm>
              <a:off x="4726744" y="141872"/>
              <a:ext cx="2250827" cy="689842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5C1220-FB36-4195-9BD4-130D33E358A6}"/>
                </a:ext>
              </a:extLst>
            </p:cNvPr>
            <p:cNvSpPr txBox="1"/>
            <p:nvPr/>
          </p:nvSpPr>
          <p:spPr>
            <a:xfrm>
              <a:off x="4881489" y="227218"/>
              <a:ext cx="1941333" cy="5191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Mic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31DFE-CBF4-4320-8BE8-B87C1E8239B2}"/>
              </a:ext>
            </a:extLst>
          </p:cNvPr>
          <p:cNvCxnSpPr>
            <a:cxnSpLocks/>
          </p:cNvCxnSpPr>
          <p:nvPr/>
        </p:nvCxnSpPr>
        <p:spPr>
          <a:xfrm rot="16200000">
            <a:off x="2129401" y="3275217"/>
            <a:ext cx="0" cy="73152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B5B416-9E35-49F8-B29F-55C03DCC06CA}"/>
              </a:ext>
            </a:extLst>
          </p:cNvPr>
          <p:cNvCxnSpPr>
            <a:cxnSpLocks/>
          </p:cNvCxnSpPr>
          <p:nvPr/>
        </p:nvCxnSpPr>
        <p:spPr>
          <a:xfrm>
            <a:off x="4618471" y="2565980"/>
            <a:ext cx="4572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DE6DC0-EE38-4ED9-A2C9-D9DA025AAEE1}"/>
              </a:ext>
            </a:extLst>
          </p:cNvPr>
          <p:cNvGrpSpPr/>
          <p:nvPr/>
        </p:nvGrpSpPr>
        <p:grpSpPr>
          <a:xfrm>
            <a:off x="5096710" y="4457152"/>
            <a:ext cx="1592470" cy="859186"/>
            <a:chOff x="4726744" y="141872"/>
            <a:chExt cx="2250827" cy="68984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D3467C8-8233-4CAF-BE48-6AA67FC7B2B4}"/>
                </a:ext>
              </a:extLst>
            </p:cNvPr>
            <p:cNvSpPr/>
            <p:nvPr/>
          </p:nvSpPr>
          <p:spPr>
            <a:xfrm>
              <a:off x="4726744" y="141872"/>
              <a:ext cx="2250827" cy="689842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F493CB-0474-43E1-8F98-B4406BBC5AB5}"/>
                </a:ext>
              </a:extLst>
            </p:cNvPr>
            <p:cNvSpPr txBox="1"/>
            <p:nvPr/>
          </p:nvSpPr>
          <p:spPr>
            <a:xfrm>
              <a:off x="4881489" y="153188"/>
              <a:ext cx="1941334" cy="667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MCU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68AB1A-AA1F-4715-8BF1-64934EBAFEB3}"/>
              </a:ext>
            </a:extLst>
          </p:cNvPr>
          <p:cNvCxnSpPr>
            <a:cxnSpLocks/>
          </p:cNvCxnSpPr>
          <p:nvPr/>
        </p:nvCxnSpPr>
        <p:spPr>
          <a:xfrm>
            <a:off x="5874445" y="5332520"/>
            <a:ext cx="0" cy="32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45162-CE7D-429D-98EB-FBC63F5B1692}"/>
              </a:ext>
            </a:extLst>
          </p:cNvPr>
          <p:cNvGrpSpPr/>
          <p:nvPr/>
        </p:nvGrpSpPr>
        <p:grpSpPr>
          <a:xfrm>
            <a:off x="7603482" y="2490540"/>
            <a:ext cx="1188720" cy="734945"/>
            <a:chOff x="4726744" y="141872"/>
            <a:chExt cx="2250827" cy="68984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58C4FCD-2FC3-44BC-9BA7-138A55D6E8F8}"/>
                </a:ext>
              </a:extLst>
            </p:cNvPr>
            <p:cNvSpPr/>
            <p:nvPr/>
          </p:nvSpPr>
          <p:spPr>
            <a:xfrm>
              <a:off x="4726744" y="141872"/>
              <a:ext cx="2250827" cy="689842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AC3910-E36F-4224-BE07-754DD5931263}"/>
                </a:ext>
              </a:extLst>
            </p:cNvPr>
            <p:cNvSpPr txBox="1"/>
            <p:nvPr/>
          </p:nvSpPr>
          <p:spPr>
            <a:xfrm>
              <a:off x="4881489" y="270126"/>
              <a:ext cx="1941333" cy="433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1D101C-F381-4472-AE4C-778D13679A31}"/>
              </a:ext>
            </a:extLst>
          </p:cNvPr>
          <p:cNvGrpSpPr/>
          <p:nvPr/>
        </p:nvGrpSpPr>
        <p:grpSpPr>
          <a:xfrm>
            <a:off x="7598360" y="884745"/>
            <a:ext cx="1188720" cy="731520"/>
            <a:chOff x="4726744" y="141872"/>
            <a:chExt cx="2250827" cy="68984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1D2FCDB-D78E-4C18-8847-8078F9E533D4}"/>
                </a:ext>
              </a:extLst>
            </p:cNvPr>
            <p:cNvSpPr/>
            <p:nvPr/>
          </p:nvSpPr>
          <p:spPr>
            <a:xfrm>
              <a:off x="4726744" y="141872"/>
              <a:ext cx="2250827" cy="689842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E5E60C-9993-479A-9093-909BC6FE448B}"/>
                </a:ext>
              </a:extLst>
            </p:cNvPr>
            <p:cNvSpPr txBox="1"/>
            <p:nvPr/>
          </p:nvSpPr>
          <p:spPr>
            <a:xfrm>
              <a:off x="4881489" y="269112"/>
              <a:ext cx="1941333" cy="435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180D48-25A0-4D3B-9A8C-95D109274DBC}"/>
              </a:ext>
            </a:extLst>
          </p:cNvPr>
          <p:cNvGrpSpPr/>
          <p:nvPr/>
        </p:nvGrpSpPr>
        <p:grpSpPr>
          <a:xfrm>
            <a:off x="7598360" y="4079639"/>
            <a:ext cx="1188720" cy="731520"/>
            <a:chOff x="4726744" y="141872"/>
            <a:chExt cx="2250827" cy="689842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FCB925B-7814-41B3-9978-EDBA80DE5C6C}"/>
                </a:ext>
              </a:extLst>
            </p:cNvPr>
            <p:cNvSpPr/>
            <p:nvPr/>
          </p:nvSpPr>
          <p:spPr>
            <a:xfrm>
              <a:off x="4726744" y="141872"/>
              <a:ext cx="2250827" cy="689842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4B7C65-50E8-4DFD-B09E-08F9BA147B84}"/>
                </a:ext>
              </a:extLst>
            </p:cNvPr>
            <p:cNvSpPr txBox="1"/>
            <p:nvPr/>
          </p:nvSpPr>
          <p:spPr>
            <a:xfrm>
              <a:off x="4881489" y="269112"/>
              <a:ext cx="1941333" cy="435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TV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D5F5AA-F428-4176-B7F0-6220F5690CDB}"/>
              </a:ext>
            </a:extLst>
          </p:cNvPr>
          <p:cNvCxnSpPr>
            <a:cxnSpLocks/>
          </p:cNvCxnSpPr>
          <p:nvPr/>
        </p:nvCxnSpPr>
        <p:spPr>
          <a:xfrm>
            <a:off x="7102023" y="1216783"/>
            <a:ext cx="4572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52D256-F09F-432D-A65C-69748D84677F}"/>
              </a:ext>
            </a:extLst>
          </p:cNvPr>
          <p:cNvCxnSpPr>
            <a:cxnSpLocks/>
          </p:cNvCxnSpPr>
          <p:nvPr/>
        </p:nvCxnSpPr>
        <p:spPr>
          <a:xfrm>
            <a:off x="7097294" y="2836965"/>
            <a:ext cx="494105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F73282-70AA-4EFF-860E-3F858B914BBE}"/>
              </a:ext>
            </a:extLst>
          </p:cNvPr>
          <p:cNvCxnSpPr>
            <a:cxnSpLocks/>
          </p:cNvCxnSpPr>
          <p:nvPr/>
        </p:nvCxnSpPr>
        <p:spPr>
          <a:xfrm>
            <a:off x="7097294" y="4457147"/>
            <a:ext cx="494105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BBF2DC-142A-4340-86FD-BDE636ED3D9A}"/>
              </a:ext>
            </a:extLst>
          </p:cNvPr>
          <p:cNvGrpSpPr/>
          <p:nvPr/>
        </p:nvGrpSpPr>
        <p:grpSpPr>
          <a:xfrm>
            <a:off x="5116407" y="3258048"/>
            <a:ext cx="1592470" cy="830997"/>
            <a:chOff x="4726744" y="129492"/>
            <a:chExt cx="2250827" cy="71460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DB28003-0C59-4CBD-A57A-5C8E9A9F3647}"/>
                </a:ext>
              </a:extLst>
            </p:cNvPr>
            <p:cNvSpPr/>
            <p:nvPr/>
          </p:nvSpPr>
          <p:spPr>
            <a:xfrm>
              <a:off x="4726744" y="141872"/>
              <a:ext cx="2250827" cy="689842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9BBA18-DAE3-4F4A-86C8-781DF3FFDF94}"/>
                </a:ext>
              </a:extLst>
            </p:cNvPr>
            <p:cNvSpPr txBox="1"/>
            <p:nvPr/>
          </p:nvSpPr>
          <p:spPr>
            <a:xfrm>
              <a:off x="4881489" y="129492"/>
              <a:ext cx="1941334" cy="7146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LCD Screen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2F42A7-E64E-4FE9-A669-B2150776F832}"/>
              </a:ext>
            </a:extLst>
          </p:cNvPr>
          <p:cNvCxnSpPr>
            <a:cxnSpLocks/>
          </p:cNvCxnSpPr>
          <p:nvPr/>
        </p:nvCxnSpPr>
        <p:spPr>
          <a:xfrm>
            <a:off x="4620304" y="3706054"/>
            <a:ext cx="4572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E0A903-2028-4186-AB51-755B5EECA3BD}"/>
              </a:ext>
            </a:extLst>
          </p:cNvPr>
          <p:cNvSpPr txBox="1"/>
          <p:nvPr/>
        </p:nvSpPr>
        <p:spPr>
          <a:xfrm>
            <a:off x="-1137973" y="6358177"/>
            <a:ext cx="1187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.Block Diagram of Automation Using Alexa and Raspberry Pi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07DF0C-EF91-4996-8E0B-575F5B19A888}"/>
              </a:ext>
            </a:extLst>
          </p:cNvPr>
          <p:cNvCxnSpPr>
            <a:cxnSpLocks/>
          </p:cNvCxnSpPr>
          <p:nvPr/>
        </p:nvCxnSpPr>
        <p:spPr>
          <a:xfrm>
            <a:off x="3555112" y="1562081"/>
            <a:ext cx="0" cy="45720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2B8AE34-97CF-4B59-8252-8027115260C5}"/>
              </a:ext>
            </a:extLst>
          </p:cNvPr>
          <p:cNvCxnSpPr>
            <a:cxnSpLocks/>
          </p:cNvCxnSpPr>
          <p:nvPr/>
        </p:nvCxnSpPr>
        <p:spPr>
          <a:xfrm flipV="1">
            <a:off x="6545146" y="5898511"/>
            <a:ext cx="548640" cy="0"/>
          </a:xfrm>
          <a:prstGeom prst="line">
            <a:avLst/>
          </a:prstGeom>
          <a:ln w="1905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786-5CD3-41BF-BB80-92648C5DC593}"/>
              </a:ext>
            </a:extLst>
          </p:cNvPr>
          <p:cNvCxnSpPr/>
          <p:nvPr/>
        </p:nvCxnSpPr>
        <p:spPr>
          <a:xfrm>
            <a:off x="7097294" y="1216783"/>
            <a:ext cx="0" cy="4681728"/>
          </a:xfrm>
          <a:prstGeom prst="line">
            <a:avLst/>
          </a:prstGeom>
          <a:ln w="1905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AC0745-25BE-463D-952E-35A35ECE95E6}"/>
              </a:ext>
            </a:extLst>
          </p:cNvPr>
          <p:cNvGrpSpPr/>
          <p:nvPr/>
        </p:nvGrpSpPr>
        <p:grpSpPr>
          <a:xfrm>
            <a:off x="5203744" y="5684444"/>
            <a:ext cx="1341402" cy="483233"/>
            <a:chOff x="4726744" y="141872"/>
            <a:chExt cx="2250827" cy="689842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FBCF79C-36FB-42D2-B40F-91199F64AFDB}"/>
                </a:ext>
              </a:extLst>
            </p:cNvPr>
            <p:cNvSpPr/>
            <p:nvPr/>
          </p:nvSpPr>
          <p:spPr>
            <a:xfrm>
              <a:off x="4726744" y="141872"/>
              <a:ext cx="2250827" cy="689842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3210F5-C679-4F43-BD6C-3748C574B020}"/>
                </a:ext>
              </a:extLst>
            </p:cNvPr>
            <p:cNvSpPr txBox="1"/>
            <p:nvPr/>
          </p:nvSpPr>
          <p:spPr>
            <a:xfrm>
              <a:off x="4881489" y="157267"/>
              <a:ext cx="1941333" cy="659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Relay</a:t>
              </a:r>
            </a:p>
          </p:txBody>
        </p:sp>
      </p:grp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6C8981D-6FB1-4279-9CDD-33E0B2C9FD71}"/>
              </a:ext>
            </a:extLst>
          </p:cNvPr>
          <p:cNvCxnSpPr>
            <a:cxnSpLocks/>
          </p:cNvCxnSpPr>
          <p:nvPr/>
        </p:nvCxnSpPr>
        <p:spPr>
          <a:xfrm>
            <a:off x="4704204" y="4628087"/>
            <a:ext cx="365760" cy="1900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1FF77913-C5EC-42BB-8712-81F0EDD2CDD5}"/>
              </a:ext>
            </a:extLst>
          </p:cNvPr>
          <p:cNvCxnSpPr>
            <a:cxnSpLocks/>
          </p:cNvCxnSpPr>
          <p:nvPr/>
        </p:nvCxnSpPr>
        <p:spPr>
          <a:xfrm>
            <a:off x="4647054" y="4856687"/>
            <a:ext cx="365760" cy="1900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9463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2360CDC1-2B22-4F9B-9D9D-66D9C4E47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155" b="96501" l="5000" r="93500">
                        <a14:foregroundMark x1="12875" y1="22468" x2="22500" y2="22836"/>
                        <a14:foregroundMark x1="13500" y1="40516" x2="22750" y2="23573"/>
                        <a14:foregroundMark x1="17750" y1="68324" x2="22250" y2="74033"/>
                        <a14:foregroundMark x1="62875" y1="47698" x2="62875" y2="47698"/>
                        <a14:foregroundMark x1="59250" y1="94107" x2="59250" y2="94107"/>
                        <a14:foregroundMark x1="66625" y1="55617" x2="66625" y2="55617"/>
                        <a14:foregroundMark x1="63500" y1="47514" x2="70875" y2="58564"/>
                        <a14:foregroundMark x1="70875" y1="58564" x2="70875" y2="58564"/>
                        <a14:foregroundMark x1="24000" y1="88950" x2="26250" y2="84346"/>
                        <a14:foregroundMark x1="29500" y1="81952" x2="29500" y2="819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96" y="1060026"/>
            <a:ext cx="4715143" cy="320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399881-09CF-460A-89E3-A59378C128E2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8229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Circuit Diagram</a:t>
            </a:r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779042F1-5AF0-4BFE-9437-A3B2FC3EE69D}"/>
              </a:ext>
            </a:extLst>
          </p:cNvPr>
          <p:cNvSpPr/>
          <p:nvPr/>
        </p:nvSpPr>
        <p:spPr>
          <a:xfrm rot="10800000" flipH="1" flipV="1">
            <a:off x="4369043" y="705338"/>
            <a:ext cx="432203" cy="7012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0034-27DC-40B1-A403-7A8A0B56DA05}"/>
              </a:ext>
            </a:extLst>
          </p:cNvPr>
          <p:cNvSpPr txBox="1">
            <a:spLocks/>
          </p:cNvSpPr>
          <p:nvPr/>
        </p:nvSpPr>
        <p:spPr>
          <a:xfrm>
            <a:off x="525567" y="934237"/>
            <a:ext cx="8229600" cy="510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800100" algn="just">
              <a:buFont typeface="Arial" panose="020B0604020202020204" pitchFamily="34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914400" indent="-800100" algn="just">
              <a:buFont typeface="Arial" panose="020B0604020202020204" pitchFamily="34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914400" indent="-800100" algn="just">
              <a:buFont typeface="Arial" panose="020B0604020202020204" pitchFamily="34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068A7B-237B-4B65-AD35-6E9845621EFE}"/>
              </a:ext>
            </a:extLst>
          </p:cNvPr>
          <p:cNvSpPr/>
          <p:nvPr/>
        </p:nvSpPr>
        <p:spPr>
          <a:xfrm rot="16200000" flipH="1">
            <a:off x="4768025" y="5341329"/>
            <a:ext cx="64008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F944290-4B83-4E7D-BE26-59A29857FD25}"/>
              </a:ext>
            </a:extLst>
          </p:cNvPr>
          <p:cNvSpPr/>
          <p:nvPr/>
        </p:nvSpPr>
        <p:spPr>
          <a:xfrm rot="10800000" flipH="1" flipV="1">
            <a:off x="1799867" y="2708880"/>
            <a:ext cx="73152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4802E15-5257-4F67-ADC9-0387E12A4876}"/>
              </a:ext>
            </a:extLst>
          </p:cNvPr>
          <p:cNvSpPr/>
          <p:nvPr/>
        </p:nvSpPr>
        <p:spPr>
          <a:xfrm rot="5400000" flipH="1" flipV="1">
            <a:off x="2659968" y="4458400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D62C9FC3-5A22-405A-9745-E5649779D73A}"/>
              </a:ext>
            </a:extLst>
          </p:cNvPr>
          <p:cNvSpPr/>
          <p:nvPr/>
        </p:nvSpPr>
        <p:spPr>
          <a:xfrm>
            <a:off x="1832329" y="1813744"/>
            <a:ext cx="822960" cy="365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4B16EBB5-D0BA-4F77-A1AB-E6572A2B154B}"/>
              </a:ext>
            </a:extLst>
          </p:cNvPr>
          <p:cNvSpPr/>
          <p:nvPr/>
        </p:nvSpPr>
        <p:spPr>
          <a:xfrm>
            <a:off x="380647" y="1585144"/>
            <a:ext cx="1403177" cy="7495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3F56A81-B32D-45F6-ADDE-8F3E8ED1819B}"/>
              </a:ext>
            </a:extLst>
          </p:cNvPr>
          <p:cNvSpPr/>
          <p:nvPr/>
        </p:nvSpPr>
        <p:spPr>
          <a:xfrm rot="5400000" flipH="1">
            <a:off x="4813745" y="4122151"/>
            <a:ext cx="5486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9D685-4780-4872-BA8E-6398BEE13C1A}"/>
              </a:ext>
            </a:extLst>
          </p:cNvPr>
          <p:cNvSpPr txBox="1"/>
          <p:nvPr/>
        </p:nvSpPr>
        <p:spPr>
          <a:xfrm>
            <a:off x="2592001" y="5108843"/>
            <a:ext cx="105033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DDBE9F-FE43-4C11-96DD-F1ADB4E0806D}"/>
              </a:ext>
            </a:extLst>
          </p:cNvPr>
          <p:cNvGrpSpPr/>
          <p:nvPr/>
        </p:nvGrpSpPr>
        <p:grpSpPr>
          <a:xfrm>
            <a:off x="4118054" y="4663148"/>
            <a:ext cx="1828800" cy="548640"/>
            <a:chOff x="9728208" y="2213306"/>
            <a:chExt cx="1291931" cy="64008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4C8A5F9-DF9A-4E7F-B4FC-E2F405E57E2E}"/>
                </a:ext>
              </a:extLst>
            </p:cNvPr>
            <p:cNvSpPr/>
            <p:nvPr/>
          </p:nvSpPr>
          <p:spPr>
            <a:xfrm>
              <a:off x="9734093" y="2213306"/>
              <a:ext cx="1280160" cy="64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6A6A95-8070-4515-8CDF-EFA49F55ECA7}"/>
                </a:ext>
              </a:extLst>
            </p:cNvPr>
            <p:cNvSpPr txBox="1"/>
            <p:nvPr/>
          </p:nvSpPr>
          <p:spPr>
            <a:xfrm>
              <a:off x="9728208" y="2264041"/>
              <a:ext cx="1291931" cy="5386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Sound Cable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087F2C-0A11-4B84-8A06-0401BDE18381}"/>
              </a:ext>
            </a:extLst>
          </p:cNvPr>
          <p:cNvGrpSpPr/>
          <p:nvPr/>
        </p:nvGrpSpPr>
        <p:grpSpPr>
          <a:xfrm>
            <a:off x="3684896" y="123484"/>
            <a:ext cx="1800495" cy="526906"/>
            <a:chOff x="7650479" y="2222136"/>
            <a:chExt cx="1286073" cy="73152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4BAE69-FCF2-4B0B-BE45-5A9F86FDDCE0}"/>
                </a:ext>
              </a:extLst>
            </p:cNvPr>
            <p:cNvSpPr/>
            <p:nvPr/>
          </p:nvSpPr>
          <p:spPr>
            <a:xfrm>
              <a:off x="7650479" y="2222136"/>
              <a:ext cx="1280160" cy="731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A8B848-D8C0-4E1B-AE67-431539C59E81}"/>
                </a:ext>
              </a:extLst>
            </p:cNvPr>
            <p:cNvSpPr txBox="1"/>
            <p:nvPr/>
          </p:nvSpPr>
          <p:spPr>
            <a:xfrm>
              <a:off x="7650479" y="2280120"/>
              <a:ext cx="1286073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MCU 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16F6CA5-CCCD-4A31-A39F-6F327AE72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45" y="5804290"/>
            <a:ext cx="1005840" cy="7543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435592E-76D1-4EE0-B6FA-6AD86E307D3C}"/>
              </a:ext>
            </a:extLst>
          </p:cNvPr>
          <p:cNvGrpSpPr/>
          <p:nvPr/>
        </p:nvGrpSpPr>
        <p:grpSpPr>
          <a:xfrm>
            <a:off x="7813853" y="4551266"/>
            <a:ext cx="1177747" cy="1397244"/>
            <a:chOff x="11014253" y="2195258"/>
            <a:chExt cx="1177747" cy="139724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90995A-6F9A-4180-AF09-F8589FA86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9400" l="0" r="100000">
                          <a14:foregroundMark x1="71957" y1="41800" x2="71957" y2="41800"/>
                          <a14:foregroundMark x1="67283" y1="44000" x2="67283" y2="44000"/>
                          <a14:foregroundMark x1="65543" y1="55600" x2="65543" y2="55600"/>
                        </a14:backgroundRemoval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014253" y="2195258"/>
              <a:ext cx="1177747" cy="64008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5E8003-B320-42CC-8FB8-8C7D6DF6E360}"/>
                </a:ext>
              </a:extLst>
            </p:cNvPr>
            <p:cNvSpPr txBox="1"/>
            <p:nvPr/>
          </p:nvSpPr>
          <p:spPr>
            <a:xfrm>
              <a:off x="11080355" y="2823061"/>
              <a:ext cx="105033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Voice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(Input)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BBD5F1B-B18B-4D74-B612-23C4BE07F297}"/>
              </a:ext>
            </a:extLst>
          </p:cNvPr>
          <p:cNvSpPr txBox="1"/>
          <p:nvPr/>
        </p:nvSpPr>
        <p:spPr>
          <a:xfrm>
            <a:off x="517807" y="1661113"/>
            <a:ext cx="114008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11980-B990-4E3D-9644-485DDCBD1817}"/>
              </a:ext>
            </a:extLst>
          </p:cNvPr>
          <p:cNvSpPr txBox="1"/>
          <p:nvPr/>
        </p:nvSpPr>
        <p:spPr>
          <a:xfrm>
            <a:off x="1654474" y="1290143"/>
            <a:ext cx="105033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83C2B3-6674-416E-A2B7-0ABB44BB5B64}"/>
              </a:ext>
            </a:extLst>
          </p:cNvPr>
          <p:cNvSpPr txBox="1"/>
          <p:nvPr/>
        </p:nvSpPr>
        <p:spPr>
          <a:xfrm>
            <a:off x="3942421" y="6423479"/>
            <a:ext cx="229128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(Output)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BAB736-91FE-4730-AFBA-F35FA2AF3C04}"/>
              </a:ext>
            </a:extLst>
          </p:cNvPr>
          <p:cNvSpPr/>
          <p:nvPr/>
        </p:nvSpPr>
        <p:spPr>
          <a:xfrm>
            <a:off x="580275" y="2603804"/>
            <a:ext cx="1371600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8C432A-6620-4A45-BAA1-FAB99FB8A760}"/>
              </a:ext>
            </a:extLst>
          </p:cNvPr>
          <p:cNvSpPr txBox="1"/>
          <p:nvPr/>
        </p:nvSpPr>
        <p:spPr>
          <a:xfrm>
            <a:off x="597877" y="2725528"/>
            <a:ext cx="1336396" cy="6400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81A47C3-AD04-4367-BDF2-A3E82EC0B123}"/>
              </a:ext>
            </a:extLst>
          </p:cNvPr>
          <p:cNvSpPr/>
          <p:nvPr/>
        </p:nvSpPr>
        <p:spPr>
          <a:xfrm flipH="1" flipV="1">
            <a:off x="7472745" y="472874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FBC0B3-A886-41C9-80EC-BF3F8B7A049F}"/>
              </a:ext>
            </a:extLst>
          </p:cNvPr>
          <p:cNvGrpSpPr/>
          <p:nvPr/>
        </p:nvGrpSpPr>
        <p:grpSpPr>
          <a:xfrm>
            <a:off x="6497034" y="4625071"/>
            <a:ext cx="914400" cy="640080"/>
            <a:chOff x="7650479" y="2222136"/>
            <a:chExt cx="1280160" cy="73152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0CC5BA3-717E-4461-AE2E-1F7EEB577AA3}"/>
                </a:ext>
              </a:extLst>
            </p:cNvPr>
            <p:cNvSpPr/>
            <p:nvPr/>
          </p:nvSpPr>
          <p:spPr>
            <a:xfrm>
              <a:off x="7650479" y="2222136"/>
              <a:ext cx="1280160" cy="731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AD8F48-7C34-4371-BAF3-ABF9FA5BAC4E}"/>
                </a:ext>
              </a:extLst>
            </p:cNvPr>
            <p:cNvSpPr txBox="1"/>
            <p:nvPr/>
          </p:nvSpPr>
          <p:spPr>
            <a:xfrm>
              <a:off x="7765392" y="2280120"/>
              <a:ext cx="1050334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Mic </a:t>
              </a:r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2C5A1C3-7B60-497B-837C-4BD1E6A2F6B1}"/>
              </a:ext>
            </a:extLst>
          </p:cNvPr>
          <p:cNvSpPr/>
          <p:nvPr/>
        </p:nvSpPr>
        <p:spPr>
          <a:xfrm flipH="1" flipV="1">
            <a:off x="5972422" y="4716511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028944C-FCB4-4985-8F32-7D8AD23198C5}"/>
              </a:ext>
            </a:extLst>
          </p:cNvPr>
          <p:cNvSpPr/>
          <p:nvPr/>
        </p:nvSpPr>
        <p:spPr>
          <a:xfrm>
            <a:off x="5518626" y="142820"/>
            <a:ext cx="978408" cy="465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B0AC35-84F1-4D40-AFF0-237A19FF4406}"/>
              </a:ext>
            </a:extLst>
          </p:cNvPr>
          <p:cNvGrpSpPr/>
          <p:nvPr/>
        </p:nvGrpSpPr>
        <p:grpSpPr>
          <a:xfrm>
            <a:off x="6530269" y="77297"/>
            <a:ext cx="1181137" cy="595995"/>
            <a:chOff x="7650479" y="2222136"/>
            <a:chExt cx="1286073" cy="73152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A3BF4-585A-4E6C-B1A9-93E20C64B6DE}"/>
                </a:ext>
              </a:extLst>
            </p:cNvPr>
            <p:cNvSpPr/>
            <p:nvPr/>
          </p:nvSpPr>
          <p:spPr>
            <a:xfrm>
              <a:off x="7650479" y="2222136"/>
              <a:ext cx="1280160" cy="731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157603-EE46-4B13-9A04-6D7A88AD02A0}"/>
                </a:ext>
              </a:extLst>
            </p:cNvPr>
            <p:cNvSpPr txBox="1"/>
            <p:nvPr/>
          </p:nvSpPr>
          <p:spPr>
            <a:xfrm>
              <a:off x="7650479" y="2267425"/>
              <a:ext cx="1286073" cy="6409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Relay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737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5" presetClass="entr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9" grpId="0" animBg="1"/>
      <p:bldP spid="9" grpId="1" animBg="1"/>
      <p:bldP spid="11" grpId="0" animBg="1"/>
      <p:bldP spid="25" grpId="0"/>
      <p:bldP spid="30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2A9F0192-5C4F-41E7-A168-09F2BCE3C193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8229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2DD6C-4598-41BB-BFB7-04AC099BE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" y="772470"/>
            <a:ext cx="8794652" cy="59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2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61AB-01CB-46D7-86C2-6650B9E69A7E}"/>
              </a:ext>
            </a:extLst>
          </p:cNvPr>
          <p:cNvSpPr txBox="1">
            <a:spLocks/>
          </p:cNvSpPr>
          <p:nvPr/>
        </p:nvSpPr>
        <p:spPr>
          <a:xfrm>
            <a:off x="300188" y="289430"/>
            <a:ext cx="8229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 Details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EECB26-BB6F-4D1A-BDB6-14AB34B32F7D}"/>
              </a:ext>
            </a:extLst>
          </p:cNvPr>
          <p:cNvSpPr/>
          <p:nvPr/>
        </p:nvSpPr>
        <p:spPr>
          <a:xfrm>
            <a:off x="300188" y="1759912"/>
            <a:ext cx="3967013" cy="607637"/>
          </a:xfrm>
          <a:custGeom>
            <a:avLst/>
            <a:gdLst>
              <a:gd name="connsiteX0" fmla="*/ 0 w 3967013"/>
              <a:gd name="connsiteY0" fmla="*/ 60764 h 607637"/>
              <a:gd name="connsiteX1" fmla="*/ 60764 w 3967013"/>
              <a:gd name="connsiteY1" fmla="*/ 0 h 607637"/>
              <a:gd name="connsiteX2" fmla="*/ 3906249 w 3967013"/>
              <a:gd name="connsiteY2" fmla="*/ 0 h 607637"/>
              <a:gd name="connsiteX3" fmla="*/ 3967013 w 3967013"/>
              <a:gd name="connsiteY3" fmla="*/ 60764 h 607637"/>
              <a:gd name="connsiteX4" fmla="*/ 3967013 w 3967013"/>
              <a:gd name="connsiteY4" fmla="*/ 546873 h 607637"/>
              <a:gd name="connsiteX5" fmla="*/ 3906249 w 3967013"/>
              <a:gd name="connsiteY5" fmla="*/ 607637 h 607637"/>
              <a:gd name="connsiteX6" fmla="*/ 60764 w 3967013"/>
              <a:gd name="connsiteY6" fmla="*/ 607637 h 607637"/>
              <a:gd name="connsiteX7" fmla="*/ 0 w 3967013"/>
              <a:gd name="connsiteY7" fmla="*/ 546873 h 607637"/>
              <a:gd name="connsiteX8" fmla="*/ 0 w 3967013"/>
              <a:gd name="connsiteY8" fmla="*/ 60764 h 60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7013" h="607637">
                <a:moveTo>
                  <a:pt x="0" y="60764"/>
                </a:moveTo>
                <a:cubicBezTo>
                  <a:pt x="0" y="27205"/>
                  <a:pt x="27205" y="0"/>
                  <a:pt x="60764" y="0"/>
                </a:cubicBezTo>
                <a:lnTo>
                  <a:pt x="3906249" y="0"/>
                </a:lnTo>
                <a:cubicBezTo>
                  <a:pt x="3939808" y="0"/>
                  <a:pt x="3967013" y="27205"/>
                  <a:pt x="3967013" y="60764"/>
                </a:cubicBezTo>
                <a:lnTo>
                  <a:pt x="3967013" y="546873"/>
                </a:lnTo>
                <a:cubicBezTo>
                  <a:pt x="3967013" y="580432"/>
                  <a:pt x="3939808" y="607637"/>
                  <a:pt x="3906249" y="607637"/>
                </a:cubicBezTo>
                <a:lnTo>
                  <a:pt x="60764" y="607637"/>
                </a:lnTo>
                <a:cubicBezTo>
                  <a:pt x="27205" y="607637"/>
                  <a:pt x="0" y="580432"/>
                  <a:pt x="0" y="546873"/>
                </a:cubicBezTo>
                <a:lnTo>
                  <a:pt x="0" y="607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67" tIns="60977" rIns="82567" bIns="60977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dirty="0"/>
              <a:t>Hardware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3085F5-875C-42B6-AD20-5B216ACAF060}"/>
              </a:ext>
            </a:extLst>
          </p:cNvPr>
          <p:cNvSpPr/>
          <p:nvPr/>
        </p:nvSpPr>
        <p:spPr>
          <a:xfrm>
            <a:off x="300188" y="2476924"/>
            <a:ext cx="607637" cy="607637"/>
          </a:xfrm>
          <a:prstGeom prst="roundRect">
            <a:avLst>
              <a:gd name="adj" fmla="val 16670"/>
            </a:avLst>
          </a:prstGeom>
          <a:blipFill rotWithShape="1">
            <a:blip r:embed="rId3"/>
            <a:srcRect/>
            <a:stretch>
              <a:fillRect t="-6000" b="-6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E5062A-1B43-44FD-91E8-31C799E5898F}"/>
              </a:ext>
            </a:extLst>
          </p:cNvPr>
          <p:cNvSpPr/>
          <p:nvPr/>
        </p:nvSpPr>
        <p:spPr>
          <a:xfrm>
            <a:off x="944283" y="2476924"/>
            <a:ext cx="3322917" cy="607637"/>
          </a:xfrm>
          <a:custGeom>
            <a:avLst/>
            <a:gdLst>
              <a:gd name="connsiteX0" fmla="*/ 0 w 3322917"/>
              <a:gd name="connsiteY0" fmla="*/ 101293 h 607637"/>
              <a:gd name="connsiteX1" fmla="*/ 101293 w 3322917"/>
              <a:gd name="connsiteY1" fmla="*/ 0 h 607637"/>
              <a:gd name="connsiteX2" fmla="*/ 3221624 w 3322917"/>
              <a:gd name="connsiteY2" fmla="*/ 0 h 607637"/>
              <a:gd name="connsiteX3" fmla="*/ 3322917 w 3322917"/>
              <a:gd name="connsiteY3" fmla="*/ 101293 h 607637"/>
              <a:gd name="connsiteX4" fmla="*/ 3322917 w 3322917"/>
              <a:gd name="connsiteY4" fmla="*/ 506344 h 607637"/>
              <a:gd name="connsiteX5" fmla="*/ 3221624 w 3322917"/>
              <a:gd name="connsiteY5" fmla="*/ 607637 h 607637"/>
              <a:gd name="connsiteX6" fmla="*/ 101293 w 3322917"/>
              <a:gd name="connsiteY6" fmla="*/ 607637 h 607637"/>
              <a:gd name="connsiteX7" fmla="*/ 0 w 3322917"/>
              <a:gd name="connsiteY7" fmla="*/ 506344 h 607637"/>
              <a:gd name="connsiteX8" fmla="*/ 0 w 3322917"/>
              <a:gd name="connsiteY8" fmla="*/ 101293 h 60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2917" h="607637">
                <a:moveTo>
                  <a:pt x="0" y="101293"/>
                </a:moveTo>
                <a:cubicBezTo>
                  <a:pt x="0" y="45350"/>
                  <a:pt x="45350" y="0"/>
                  <a:pt x="101293" y="0"/>
                </a:cubicBezTo>
                <a:lnTo>
                  <a:pt x="3221624" y="0"/>
                </a:lnTo>
                <a:cubicBezTo>
                  <a:pt x="3277567" y="0"/>
                  <a:pt x="3322917" y="45350"/>
                  <a:pt x="3322917" y="101293"/>
                </a:cubicBezTo>
                <a:lnTo>
                  <a:pt x="3322917" y="506344"/>
                </a:lnTo>
                <a:cubicBezTo>
                  <a:pt x="3322917" y="562287"/>
                  <a:pt x="3277567" y="607637"/>
                  <a:pt x="3221624" y="607637"/>
                </a:cubicBezTo>
                <a:lnTo>
                  <a:pt x="101293" y="607637"/>
                </a:lnTo>
                <a:cubicBezTo>
                  <a:pt x="45350" y="607637"/>
                  <a:pt x="0" y="562287"/>
                  <a:pt x="0" y="506344"/>
                </a:cubicBezTo>
                <a:lnTo>
                  <a:pt x="0" y="10129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796" tIns="164796" rIns="164796" bIns="16479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Microphone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B68E97-BB29-4772-BE1A-58927FF2A241}"/>
              </a:ext>
            </a:extLst>
          </p:cNvPr>
          <p:cNvSpPr/>
          <p:nvPr/>
        </p:nvSpPr>
        <p:spPr>
          <a:xfrm>
            <a:off x="300188" y="3157478"/>
            <a:ext cx="607637" cy="607637"/>
          </a:xfrm>
          <a:prstGeom prst="roundRect">
            <a:avLst>
              <a:gd name="adj" fmla="val 16670"/>
            </a:avLst>
          </a:prstGeom>
          <a:blipFill rotWithShape="1">
            <a:blip r:embed="rId4"/>
            <a:srcRect/>
            <a:stretch>
              <a:fillRect t="-21000" b="-21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14D6EB-9F93-44C2-925C-3B920F6831A1}"/>
              </a:ext>
            </a:extLst>
          </p:cNvPr>
          <p:cNvSpPr/>
          <p:nvPr/>
        </p:nvSpPr>
        <p:spPr>
          <a:xfrm>
            <a:off x="944283" y="3157478"/>
            <a:ext cx="3322917" cy="607637"/>
          </a:xfrm>
          <a:custGeom>
            <a:avLst/>
            <a:gdLst>
              <a:gd name="connsiteX0" fmla="*/ 0 w 3322917"/>
              <a:gd name="connsiteY0" fmla="*/ 101293 h 607637"/>
              <a:gd name="connsiteX1" fmla="*/ 101293 w 3322917"/>
              <a:gd name="connsiteY1" fmla="*/ 0 h 607637"/>
              <a:gd name="connsiteX2" fmla="*/ 3221624 w 3322917"/>
              <a:gd name="connsiteY2" fmla="*/ 0 h 607637"/>
              <a:gd name="connsiteX3" fmla="*/ 3322917 w 3322917"/>
              <a:gd name="connsiteY3" fmla="*/ 101293 h 607637"/>
              <a:gd name="connsiteX4" fmla="*/ 3322917 w 3322917"/>
              <a:gd name="connsiteY4" fmla="*/ 506344 h 607637"/>
              <a:gd name="connsiteX5" fmla="*/ 3221624 w 3322917"/>
              <a:gd name="connsiteY5" fmla="*/ 607637 h 607637"/>
              <a:gd name="connsiteX6" fmla="*/ 101293 w 3322917"/>
              <a:gd name="connsiteY6" fmla="*/ 607637 h 607637"/>
              <a:gd name="connsiteX7" fmla="*/ 0 w 3322917"/>
              <a:gd name="connsiteY7" fmla="*/ 506344 h 607637"/>
              <a:gd name="connsiteX8" fmla="*/ 0 w 3322917"/>
              <a:gd name="connsiteY8" fmla="*/ 101293 h 60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2917" h="607637">
                <a:moveTo>
                  <a:pt x="0" y="101293"/>
                </a:moveTo>
                <a:cubicBezTo>
                  <a:pt x="0" y="45350"/>
                  <a:pt x="45350" y="0"/>
                  <a:pt x="101293" y="0"/>
                </a:cubicBezTo>
                <a:lnTo>
                  <a:pt x="3221624" y="0"/>
                </a:lnTo>
                <a:cubicBezTo>
                  <a:pt x="3277567" y="0"/>
                  <a:pt x="3322917" y="45350"/>
                  <a:pt x="3322917" y="101293"/>
                </a:cubicBezTo>
                <a:lnTo>
                  <a:pt x="3322917" y="506344"/>
                </a:lnTo>
                <a:cubicBezTo>
                  <a:pt x="3322917" y="562287"/>
                  <a:pt x="3277567" y="607637"/>
                  <a:pt x="3221624" y="607637"/>
                </a:cubicBezTo>
                <a:lnTo>
                  <a:pt x="101293" y="607637"/>
                </a:lnTo>
                <a:cubicBezTo>
                  <a:pt x="45350" y="607637"/>
                  <a:pt x="0" y="562287"/>
                  <a:pt x="0" y="506344"/>
                </a:cubicBezTo>
                <a:lnTo>
                  <a:pt x="0" y="10129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796" tIns="164796" rIns="164796" bIns="16479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Raspberry-Pi 3 B+ Model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AA6396-6CF4-4B41-A31C-D8D0FEB9DEE8}"/>
              </a:ext>
            </a:extLst>
          </p:cNvPr>
          <p:cNvSpPr/>
          <p:nvPr/>
        </p:nvSpPr>
        <p:spPr>
          <a:xfrm>
            <a:off x="300188" y="3838031"/>
            <a:ext cx="607637" cy="607637"/>
          </a:xfrm>
          <a:prstGeom prst="roundRect">
            <a:avLst>
              <a:gd name="adj" fmla="val 16670"/>
            </a:avLst>
          </a:prstGeom>
          <a:blipFill rotWithShape="1">
            <a:blip r:embed="rId5"/>
            <a:srcRect/>
            <a:stretch>
              <a:fillRect t="-1000" b="-1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AC9F0F-A980-4051-ACE0-2AE6A7CD4493}"/>
              </a:ext>
            </a:extLst>
          </p:cNvPr>
          <p:cNvSpPr/>
          <p:nvPr/>
        </p:nvSpPr>
        <p:spPr>
          <a:xfrm>
            <a:off x="944283" y="3838031"/>
            <a:ext cx="3322917" cy="607637"/>
          </a:xfrm>
          <a:custGeom>
            <a:avLst/>
            <a:gdLst>
              <a:gd name="connsiteX0" fmla="*/ 0 w 3322917"/>
              <a:gd name="connsiteY0" fmla="*/ 101293 h 607637"/>
              <a:gd name="connsiteX1" fmla="*/ 101293 w 3322917"/>
              <a:gd name="connsiteY1" fmla="*/ 0 h 607637"/>
              <a:gd name="connsiteX2" fmla="*/ 3221624 w 3322917"/>
              <a:gd name="connsiteY2" fmla="*/ 0 h 607637"/>
              <a:gd name="connsiteX3" fmla="*/ 3322917 w 3322917"/>
              <a:gd name="connsiteY3" fmla="*/ 101293 h 607637"/>
              <a:gd name="connsiteX4" fmla="*/ 3322917 w 3322917"/>
              <a:gd name="connsiteY4" fmla="*/ 506344 h 607637"/>
              <a:gd name="connsiteX5" fmla="*/ 3221624 w 3322917"/>
              <a:gd name="connsiteY5" fmla="*/ 607637 h 607637"/>
              <a:gd name="connsiteX6" fmla="*/ 101293 w 3322917"/>
              <a:gd name="connsiteY6" fmla="*/ 607637 h 607637"/>
              <a:gd name="connsiteX7" fmla="*/ 0 w 3322917"/>
              <a:gd name="connsiteY7" fmla="*/ 506344 h 607637"/>
              <a:gd name="connsiteX8" fmla="*/ 0 w 3322917"/>
              <a:gd name="connsiteY8" fmla="*/ 101293 h 60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2917" h="607637">
                <a:moveTo>
                  <a:pt x="0" y="101293"/>
                </a:moveTo>
                <a:cubicBezTo>
                  <a:pt x="0" y="45350"/>
                  <a:pt x="45350" y="0"/>
                  <a:pt x="101293" y="0"/>
                </a:cubicBezTo>
                <a:lnTo>
                  <a:pt x="3221624" y="0"/>
                </a:lnTo>
                <a:cubicBezTo>
                  <a:pt x="3277567" y="0"/>
                  <a:pt x="3322917" y="45350"/>
                  <a:pt x="3322917" y="101293"/>
                </a:cubicBezTo>
                <a:lnTo>
                  <a:pt x="3322917" y="506344"/>
                </a:lnTo>
                <a:cubicBezTo>
                  <a:pt x="3322917" y="562287"/>
                  <a:pt x="3277567" y="607637"/>
                  <a:pt x="3221624" y="607637"/>
                </a:cubicBezTo>
                <a:lnTo>
                  <a:pt x="101293" y="607637"/>
                </a:lnTo>
                <a:cubicBezTo>
                  <a:pt x="45350" y="607637"/>
                  <a:pt x="0" y="562287"/>
                  <a:pt x="0" y="506344"/>
                </a:cubicBezTo>
                <a:lnTo>
                  <a:pt x="0" y="10129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796" tIns="164796" rIns="164796" bIns="16479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4 - Channel Relay Module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AFEF24-244A-4E4A-B535-54C6CA568CF3}"/>
              </a:ext>
            </a:extLst>
          </p:cNvPr>
          <p:cNvSpPr/>
          <p:nvPr/>
        </p:nvSpPr>
        <p:spPr>
          <a:xfrm>
            <a:off x="300188" y="4518585"/>
            <a:ext cx="607637" cy="607637"/>
          </a:xfrm>
          <a:prstGeom prst="roundRect">
            <a:avLst>
              <a:gd name="adj" fmla="val 16670"/>
            </a:avLst>
          </a:prstGeom>
          <a:blipFill rotWithShape="1">
            <a:blip r:embed="rId6"/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C5E1647-9D94-456D-A859-B91DE02F4270}"/>
              </a:ext>
            </a:extLst>
          </p:cNvPr>
          <p:cNvSpPr/>
          <p:nvPr/>
        </p:nvSpPr>
        <p:spPr>
          <a:xfrm>
            <a:off x="944283" y="4518585"/>
            <a:ext cx="3322917" cy="607637"/>
          </a:xfrm>
          <a:custGeom>
            <a:avLst/>
            <a:gdLst>
              <a:gd name="connsiteX0" fmla="*/ 0 w 3322917"/>
              <a:gd name="connsiteY0" fmla="*/ 101293 h 607637"/>
              <a:gd name="connsiteX1" fmla="*/ 101293 w 3322917"/>
              <a:gd name="connsiteY1" fmla="*/ 0 h 607637"/>
              <a:gd name="connsiteX2" fmla="*/ 3221624 w 3322917"/>
              <a:gd name="connsiteY2" fmla="*/ 0 h 607637"/>
              <a:gd name="connsiteX3" fmla="*/ 3322917 w 3322917"/>
              <a:gd name="connsiteY3" fmla="*/ 101293 h 607637"/>
              <a:gd name="connsiteX4" fmla="*/ 3322917 w 3322917"/>
              <a:gd name="connsiteY4" fmla="*/ 506344 h 607637"/>
              <a:gd name="connsiteX5" fmla="*/ 3221624 w 3322917"/>
              <a:gd name="connsiteY5" fmla="*/ 607637 h 607637"/>
              <a:gd name="connsiteX6" fmla="*/ 101293 w 3322917"/>
              <a:gd name="connsiteY6" fmla="*/ 607637 h 607637"/>
              <a:gd name="connsiteX7" fmla="*/ 0 w 3322917"/>
              <a:gd name="connsiteY7" fmla="*/ 506344 h 607637"/>
              <a:gd name="connsiteX8" fmla="*/ 0 w 3322917"/>
              <a:gd name="connsiteY8" fmla="*/ 101293 h 60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2917" h="607637">
                <a:moveTo>
                  <a:pt x="0" y="101293"/>
                </a:moveTo>
                <a:cubicBezTo>
                  <a:pt x="0" y="45350"/>
                  <a:pt x="45350" y="0"/>
                  <a:pt x="101293" y="0"/>
                </a:cubicBezTo>
                <a:lnTo>
                  <a:pt x="3221624" y="0"/>
                </a:lnTo>
                <a:cubicBezTo>
                  <a:pt x="3277567" y="0"/>
                  <a:pt x="3322917" y="45350"/>
                  <a:pt x="3322917" y="101293"/>
                </a:cubicBezTo>
                <a:lnTo>
                  <a:pt x="3322917" y="506344"/>
                </a:lnTo>
                <a:cubicBezTo>
                  <a:pt x="3322917" y="562287"/>
                  <a:pt x="3277567" y="607637"/>
                  <a:pt x="3221624" y="607637"/>
                </a:cubicBezTo>
                <a:lnTo>
                  <a:pt x="101293" y="607637"/>
                </a:lnTo>
                <a:cubicBezTo>
                  <a:pt x="45350" y="607637"/>
                  <a:pt x="0" y="562287"/>
                  <a:pt x="0" y="506344"/>
                </a:cubicBezTo>
                <a:lnTo>
                  <a:pt x="0" y="10129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796" tIns="164796" rIns="164796" bIns="16479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Speaker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A6212D-16B7-4B41-80CA-8811FC347D86}"/>
              </a:ext>
            </a:extLst>
          </p:cNvPr>
          <p:cNvSpPr/>
          <p:nvPr/>
        </p:nvSpPr>
        <p:spPr>
          <a:xfrm>
            <a:off x="4706106" y="1759912"/>
            <a:ext cx="3967013" cy="607637"/>
          </a:xfrm>
          <a:custGeom>
            <a:avLst/>
            <a:gdLst>
              <a:gd name="connsiteX0" fmla="*/ 0 w 3967013"/>
              <a:gd name="connsiteY0" fmla="*/ 60764 h 607637"/>
              <a:gd name="connsiteX1" fmla="*/ 60764 w 3967013"/>
              <a:gd name="connsiteY1" fmla="*/ 0 h 607637"/>
              <a:gd name="connsiteX2" fmla="*/ 3906249 w 3967013"/>
              <a:gd name="connsiteY2" fmla="*/ 0 h 607637"/>
              <a:gd name="connsiteX3" fmla="*/ 3967013 w 3967013"/>
              <a:gd name="connsiteY3" fmla="*/ 60764 h 607637"/>
              <a:gd name="connsiteX4" fmla="*/ 3967013 w 3967013"/>
              <a:gd name="connsiteY4" fmla="*/ 546873 h 607637"/>
              <a:gd name="connsiteX5" fmla="*/ 3906249 w 3967013"/>
              <a:gd name="connsiteY5" fmla="*/ 607637 h 607637"/>
              <a:gd name="connsiteX6" fmla="*/ 60764 w 3967013"/>
              <a:gd name="connsiteY6" fmla="*/ 607637 h 607637"/>
              <a:gd name="connsiteX7" fmla="*/ 0 w 3967013"/>
              <a:gd name="connsiteY7" fmla="*/ 546873 h 607637"/>
              <a:gd name="connsiteX8" fmla="*/ 0 w 3967013"/>
              <a:gd name="connsiteY8" fmla="*/ 60764 h 60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7013" h="607637">
                <a:moveTo>
                  <a:pt x="0" y="60764"/>
                </a:moveTo>
                <a:cubicBezTo>
                  <a:pt x="0" y="27205"/>
                  <a:pt x="27205" y="0"/>
                  <a:pt x="60764" y="0"/>
                </a:cubicBezTo>
                <a:lnTo>
                  <a:pt x="3906249" y="0"/>
                </a:lnTo>
                <a:cubicBezTo>
                  <a:pt x="3939808" y="0"/>
                  <a:pt x="3967013" y="27205"/>
                  <a:pt x="3967013" y="60764"/>
                </a:cubicBezTo>
                <a:lnTo>
                  <a:pt x="3967013" y="546873"/>
                </a:lnTo>
                <a:cubicBezTo>
                  <a:pt x="3967013" y="580432"/>
                  <a:pt x="3939808" y="607637"/>
                  <a:pt x="3906249" y="607637"/>
                </a:cubicBezTo>
                <a:lnTo>
                  <a:pt x="60764" y="607637"/>
                </a:lnTo>
                <a:cubicBezTo>
                  <a:pt x="27205" y="607637"/>
                  <a:pt x="0" y="580432"/>
                  <a:pt x="0" y="546873"/>
                </a:cubicBezTo>
                <a:lnTo>
                  <a:pt x="0" y="607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67" tIns="60977" rIns="82567" bIns="60977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dirty="0"/>
              <a:t>Software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494844-7E6E-49F2-9FD6-E68BBDD3A4BB}"/>
              </a:ext>
            </a:extLst>
          </p:cNvPr>
          <p:cNvSpPr/>
          <p:nvPr/>
        </p:nvSpPr>
        <p:spPr>
          <a:xfrm>
            <a:off x="4677970" y="2476924"/>
            <a:ext cx="607637" cy="607637"/>
          </a:xfrm>
          <a:prstGeom prst="roundRect">
            <a:avLst>
              <a:gd name="adj" fmla="val 16670"/>
            </a:avLst>
          </a:prstGeom>
          <a:blipFill rotWithShape="1">
            <a:blip r:embed="rId7"/>
            <a:srcRect/>
            <a:stretch>
              <a:fillRect l="-1000" r="-1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779120-FAF4-4EAD-9B8C-6661ED548A97}"/>
              </a:ext>
            </a:extLst>
          </p:cNvPr>
          <p:cNvSpPr/>
          <p:nvPr/>
        </p:nvSpPr>
        <p:spPr>
          <a:xfrm>
            <a:off x="5336134" y="2476924"/>
            <a:ext cx="3322917" cy="607637"/>
          </a:xfrm>
          <a:custGeom>
            <a:avLst/>
            <a:gdLst>
              <a:gd name="connsiteX0" fmla="*/ 0 w 3322917"/>
              <a:gd name="connsiteY0" fmla="*/ 101293 h 607637"/>
              <a:gd name="connsiteX1" fmla="*/ 101293 w 3322917"/>
              <a:gd name="connsiteY1" fmla="*/ 0 h 607637"/>
              <a:gd name="connsiteX2" fmla="*/ 3221624 w 3322917"/>
              <a:gd name="connsiteY2" fmla="*/ 0 h 607637"/>
              <a:gd name="connsiteX3" fmla="*/ 3322917 w 3322917"/>
              <a:gd name="connsiteY3" fmla="*/ 101293 h 607637"/>
              <a:gd name="connsiteX4" fmla="*/ 3322917 w 3322917"/>
              <a:gd name="connsiteY4" fmla="*/ 506344 h 607637"/>
              <a:gd name="connsiteX5" fmla="*/ 3221624 w 3322917"/>
              <a:gd name="connsiteY5" fmla="*/ 607637 h 607637"/>
              <a:gd name="connsiteX6" fmla="*/ 101293 w 3322917"/>
              <a:gd name="connsiteY6" fmla="*/ 607637 h 607637"/>
              <a:gd name="connsiteX7" fmla="*/ 0 w 3322917"/>
              <a:gd name="connsiteY7" fmla="*/ 506344 h 607637"/>
              <a:gd name="connsiteX8" fmla="*/ 0 w 3322917"/>
              <a:gd name="connsiteY8" fmla="*/ 101293 h 60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2917" h="607637">
                <a:moveTo>
                  <a:pt x="0" y="101293"/>
                </a:moveTo>
                <a:cubicBezTo>
                  <a:pt x="0" y="45350"/>
                  <a:pt x="45350" y="0"/>
                  <a:pt x="101293" y="0"/>
                </a:cubicBezTo>
                <a:lnTo>
                  <a:pt x="3221624" y="0"/>
                </a:lnTo>
                <a:cubicBezTo>
                  <a:pt x="3277567" y="0"/>
                  <a:pt x="3322917" y="45350"/>
                  <a:pt x="3322917" y="101293"/>
                </a:cubicBezTo>
                <a:lnTo>
                  <a:pt x="3322917" y="506344"/>
                </a:lnTo>
                <a:cubicBezTo>
                  <a:pt x="3322917" y="562287"/>
                  <a:pt x="3277567" y="607637"/>
                  <a:pt x="3221624" y="607637"/>
                </a:cubicBezTo>
                <a:lnTo>
                  <a:pt x="101293" y="607637"/>
                </a:lnTo>
                <a:cubicBezTo>
                  <a:pt x="45350" y="607637"/>
                  <a:pt x="0" y="562287"/>
                  <a:pt x="0" y="506344"/>
                </a:cubicBezTo>
                <a:lnTo>
                  <a:pt x="0" y="10129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796" tIns="164796" rIns="164796" bIns="16479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Python IDE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217541-39BE-4D9C-8DCF-0DF49A1CE99E}"/>
              </a:ext>
            </a:extLst>
          </p:cNvPr>
          <p:cNvSpPr/>
          <p:nvPr/>
        </p:nvSpPr>
        <p:spPr>
          <a:xfrm>
            <a:off x="300188" y="5199139"/>
            <a:ext cx="607637" cy="607637"/>
          </a:xfrm>
          <a:prstGeom prst="roundRect">
            <a:avLst>
              <a:gd name="adj" fmla="val 16670"/>
            </a:avLst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4A34631-2A41-4CE6-AFB0-437FCDDAEC3F}"/>
              </a:ext>
            </a:extLst>
          </p:cNvPr>
          <p:cNvSpPr/>
          <p:nvPr/>
        </p:nvSpPr>
        <p:spPr>
          <a:xfrm>
            <a:off x="944283" y="5199139"/>
            <a:ext cx="3322917" cy="607637"/>
          </a:xfrm>
          <a:custGeom>
            <a:avLst/>
            <a:gdLst>
              <a:gd name="connsiteX0" fmla="*/ 0 w 3322917"/>
              <a:gd name="connsiteY0" fmla="*/ 101293 h 607637"/>
              <a:gd name="connsiteX1" fmla="*/ 101293 w 3322917"/>
              <a:gd name="connsiteY1" fmla="*/ 0 h 607637"/>
              <a:gd name="connsiteX2" fmla="*/ 3221624 w 3322917"/>
              <a:gd name="connsiteY2" fmla="*/ 0 h 607637"/>
              <a:gd name="connsiteX3" fmla="*/ 3322917 w 3322917"/>
              <a:gd name="connsiteY3" fmla="*/ 101293 h 607637"/>
              <a:gd name="connsiteX4" fmla="*/ 3322917 w 3322917"/>
              <a:gd name="connsiteY4" fmla="*/ 506344 h 607637"/>
              <a:gd name="connsiteX5" fmla="*/ 3221624 w 3322917"/>
              <a:gd name="connsiteY5" fmla="*/ 607637 h 607637"/>
              <a:gd name="connsiteX6" fmla="*/ 101293 w 3322917"/>
              <a:gd name="connsiteY6" fmla="*/ 607637 h 607637"/>
              <a:gd name="connsiteX7" fmla="*/ 0 w 3322917"/>
              <a:gd name="connsiteY7" fmla="*/ 506344 h 607637"/>
              <a:gd name="connsiteX8" fmla="*/ 0 w 3322917"/>
              <a:gd name="connsiteY8" fmla="*/ 101293 h 60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2917" h="607637">
                <a:moveTo>
                  <a:pt x="0" y="101293"/>
                </a:moveTo>
                <a:cubicBezTo>
                  <a:pt x="0" y="45350"/>
                  <a:pt x="45350" y="0"/>
                  <a:pt x="101293" y="0"/>
                </a:cubicBezTo>
                <a:lnTo>
                  <a:pt x="3221624" y="0"/>
                </a:lnTo>
                <a:cubicBezTo>
                  <a:pt x="3277567" y="0"/>
                  <a:pt x="3322917" y="45350"/>
                  <a:pt x="3322917" y="101293"/>
                </a:cubicBezTo>
                <a:lnTo>
                  <a:pt x="3322917" y="506344"/>
                </a:lnTo>
                <a:cubicBezTo>
                  <a:pt x="3322917" y="562287"/>
                  <a:pt x="3277567" y="607637"/>
                  <a:pt x="3221624" y="607637"/>
                </a:cubicBezTo>
                <a:lnTo>
                  <a:pt x="101293" y="607637"/>
                </a:lnTo>
                <a:cubicBezTo>
                  <a:pt x="45350" y="607637"/>
                  <a:pt x="0" y="562287"/>
                  <a:pt x="0" y="506344"/>
                </a:cubicBezTo>
                <a:lnTo>
                  <a:pt x="0" y="10129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796" tIns="164796" rIns="164796" bIns="16479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Node MCU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39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2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B7CF5F0-6572-4EEF-8713-11A7576CB1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193" t="2621" r="2949" b="3081"/>
          <a:stretch/>
        </p:blipFill>
        <p:spPr>
          <a:xfrm>
            <a:off x="6915150" y="67364"/>
            <a:ext cx="2160962" cy="2423988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02C77-8978-4F22-A193-298C97348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88" y="1391655"/>
            <a:ext cx="6705830" cy="5245766"/>
          </a:xfrm>
        </p:spPr>
        <p:txBody>
          <a:bodyPr anchor="t">
            <a:no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microphone converts sound into a small electrical current. Sound waves hit a diaphragm that vibrates, moving a magnet near a coil.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microphone (also known as the moving-coil microphone) works via electromagnetic induction.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robust, relatively inexpensive and resistant to moisture. This, coupled with their potentially high gain before feedback, makes them ideal for on-stage use.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microphones use the same dynamic principle as in a loudspeaker, only reversed.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AB7C4A-0D14-40CF-97CE-EFF55BD18FF7}"/>
              </a:ext>
            </a:extLst>
          </p:cNvPr>
          <p:cNvSpPr txBox="1">
            <a:spLocks/>
          </p:cNvSpPr>
          <p:nvPr/>
        </p:nvSpPr>
        <p:spPr>
          <a:xfrm>
            <a:off x="284559" y="263897"/>
            <a:ext cx="8217757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Microphone</a:t>
            </a:r>
          </a:p>
        </p:txBody>
      </p:sp>
    </p:spTree>
    <p:extLst>
      <p:ext uri="{BB962C8B-B14F-4D97-AF65-F5344CB8AC3E}">
        <p14:creationId xmlns:p14="http://schemas.microsoft.com/office/powerpoint/2010/main" val="3756069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1617</TotalTime>
  <Words>1018</Words>
  <Application>Microsoft Office PowerPoint</Application>
  <PresentationFormat>On-screen Show (4:3)</PresentationFormat>
  <Paragraphs>158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Gaikwad</dc:creator>
  <cp:lastModifiedBy>Kunal Gaikwad</cp:lastModifiedBy>
  <cp:revision>65</cp:revision>
  <dcterms:created xsi:type="dcterms:W3CDTF">2022-01-11T10:48:52Z</dcterms:created>
  <dcterms:modified xsi:type="dcterms:W3CDTF">2022-08-25T16:44:20Z</dcterms:modified>
</cp:coreProperties>
</file>