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Maven Pro" panose="020B0604020202020204" charset="0"/>
      <p:regular r:id="rId13"/>
      <p:bold r:id="rId14"/>
    </p:embeddedFont>
    <p:embeddedFont>
      <p:font typeface="Maven Pro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6ff83e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6ff83e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16ff83eb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16ff83eb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6ff83e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16ff83e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6ff83eb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6ff83eb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6ff83e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6ff83e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6ff83e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6ff83e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16ff83eb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16ff83eb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rshan.harishchandra.gaikwad/viz/AmazonDataAnalysis_16770806514360/Dashboard1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98000" y="456275"/>
            <a:ext cx="80343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5000"/>
              <a:buFont typeface="EB Garamond"/>
              <a:buNone/>
            </a:pPr>
            <a:r>
              <a:rPr lang="en-GB" sz="46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Amazon Sales Data Analysis</a:t>
            </a:r>
            <a:endParaRPr sz="10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99525" y="441235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Darshan Gaikwad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1"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Amazon sales data analysis refers to the process of analyzing consumer behavior, sales, and several other data points in order to make improved, data-driven decisions.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By analyzing different metrics, you will be able to increase and improve your performance in terms of conversion rates, sales, etc.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The dataset available contains the various on record numbers achieved by the organization throughout the year 2015.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The information available is also helpful for forecasting the future plans for the organization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19450" y="168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The below map chart depicts the country wise profit.</a:t>
            </a:r>
            <a:endParaRPr sz="222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3225"/>
            <a:ext cx="6896449" cy="40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2500" y="12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Region wise revenue generated - 2015</a:t>
            </a:r>
            <a:endParaRPr sz="222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75" y="833225"/>
            <a:ext cx="6842200" cy="42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1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Monthly units sold.</a:t>
            </a:r>
            <a:endParaRPr sz="232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00" y="690225"/>
            <a:ext cx="7034849" cy="43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!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694"/>
            <a:ext cx="8520600" cy="447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33925" y="82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Dashboard!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00" y="655287"/>
            <a:ext cx="7646049" cy="44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Maven Pro"/>
                <a:ea typeface="Maven Pro"/>
                <a:cs typeface="Maven Pro"/>
                <a:sym typeface="Maven Pro"/>
              </a:rPr>
              <a:t>ThankYou !</a:t>
            </a:r>
            <a:endParaRPr sz="36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6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6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Tableau Link</a:t>
            </a:r>
            <a:r>
              <a:rPr lang="en-GB" sz="800" b="1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Amazon Data Analysis | Tableau Public</a:t>
            </a:r>
            <a:endParaRPr sz="20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latin typeface="Comfortaa"/>
                <a:ea typeface="Comfortaa"/>
                <a:cs typeface="Comfortaa"/>
                <a:sym typeface="Comfortaa"/>
              </a:rPr>
              <a:t>Python code</a:t>
            </a:r>
            <a:r>
              <a:rPr lang="en-GB" sz="800" b="1">
                <a:latin typeface="Maven Pro"/>
                <a:ea typeface="Maven Pro"/>
                <a:cs typeface="Maven Pro"/>
                <a:sym typeface="Maven Pro"/>
              </a:rPr>
              <a:t> - https://colab.research.google.com/drive/1DqIoBE6l7_gySmyCz1JEYKxW-1D_yKaJ</a:t>
            </a:r>
            <a:endParaRPr sz="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Twentieth Century</vt:lpstr>
      <vt:lpstr>Maven Pro Medium</vt:lpstr>
      <vt:lpstr>EB Garamond</vt:lpstr>
      <vt:lpstr>Maven Pro</vt:lpstr>
      <vt:lpstr>Comfortaa</vt:lpstr>
      <vt:lpstr>Simple Light</vt:lpstr>
      <vt:lpstr>PowerPoint Presentation</vt:lpstr>
      <vt:lpstr>INTRODUCTION</vt:lpstr>
      <vt:lpstr>The below map chart depicts the country wise profit.</vt:lpstr>
      <vt:lpstr>Region wise revenue generated - 2015</vt:lpstr>
      <vt:lpstr>Monthly units sold.</vt:lpstr>
      <vt:lpstr>Dashboard !</vt:lpstr>
      <vt:lpstr>Dashboard!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Gaikwad</dc:creator>
  <cp:lastModifiedBy>gaikwaddarshan0111@gmail.com</cp:lastModifiedBy>
  <cp:revision>1</cp:revision>
  <dcterms:modified xsi:type="dcterms:W3CDTF">2023-02-25T05:50:10Z</dcterms:modified>
</cp:coreProperties>
</file>