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4020202020204" charset="0"/>
      <p:regular r:id="rId10"/>
      <p:bold r:id="rId11"/>
    </p:embeddedFont>
    <p:embeddedFont>
      <p:font typeface="Nuni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080638a9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080638a9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080638a9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080638a9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080638a9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080638a9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080638a97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080638a9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080638a977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080638a977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080638a977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080638a977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darshan.harishchandra.gaikwad/viz/Googledataanalysis_16761825383820/Dashboard1"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87125" y="3006475"/>
            <a:ext cx="7087200" cy="510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Google App Store Data Analysis</a:t>
            </a:r>
            <a:endParaRPr/>
          </a:p>
        </p:txBody>
      </p:sp>
      <p:sp>
        <p:nvSpPr>
          <p:cNvPr id="278" name="Google Shape;278;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 Darshan Harishchandra Gaikwad</a:t>
            </a:r>
            <a:endParaRPr/>
          </a:p>
        </p:txBody>
      </p:sp>
      <p:pic>
        <p:nvPicPr>
          <p:cNvPr id="279" name="Google Shape;279;p13"/>
          <p:cNvPicPr preferRelativeResize="0"/>
          <p:nvPr/>
        </p:nvPicPr>
        <p:blipFill>
          <a:blip r:embed="rId3">
            <a:alphaModFix/>
          </a:blip>
          <a:stretch>
            <a:fillRect/>
          </a:stretch>
        </p:blipFill>
        <p:spPr>
          <a:xfrm>
            <a:off x="387125" y="1652600"/>
            <a:ext cx="1200150" cy="120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4800">
                <a:solidFill>
                  <a:srgbClr val="000000"/>
                </a:solidFill>
                <a:latin typeface="Arial"/>
                <a:ea typeface="Arial"/>
                <a:cs typeface="Arial"/>
                <a:sym typeface="Arial"/>
              </a:rPr>
              <a:t>Introduction</a:t>
            </a:r>
            <a:endParaRPr sz="48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85" name="Google Shape;285;p14"/>
          <p:cNvSpPr txBox="1">
            <a:spLocks noGrp="1"/>
          </p:cNvSpPr>
          <p:nvPr>
            <p:ph type="body" idx="1"/>
          </p:nvPr>
        </p:nvSpPr>
        <p:spPr>
          <a:xfrm>
            <a:off x="1211950" y="1597875"/>
            <a:ext cx="7122300" cy="30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highlight>
                  <a:schemeClr val="lt1"/>
                </a:highlight>
                <a:latin typeface="Maven Pro"/>
                <a:ea typeface="Maven Pro"/>
                <a:cs typeface="Maven Pro"/>
                <a:sym typeface="Maven Pro"/>
              </a:rPr>
              <a:t>The Google Play Store is the official app store for Android devices, providing users with access to millions of applications, games, books, and other content. </a:t>
            </a:r>
            <a:endParaRPr sz="1500">
              <a:highlight>
                <a:schemeClr val="lt1"/>
              </a:highlight>
              <a:latin typeface="Maven Pro"/>
              <a:ea typeface="Maven Pro"/>
              <a:cs typeface="Maven Pro"/>
              <a:sym typeface="Maven Pro"/>
            </a:endParaRPr>
          </a:p>
          <a:p>
            <a:pPr marL="0" lvl="0" indent="0" algn="l" rtl="0">
              <a:spcBef>
                <a:spcPts val="1200"/>
              </a:spcBef>
              <a:spcAft>
                <a:spcPts val="0"/>
              </a:spcAft>
              <a:buNone/>
            </a:pPr>
            <a:r>
              <a:rPr lang="en-GB" sz="1500">
                <a:highlight>
                  <a:schemeClr val="lt1"/>
                </a:highlight>
                <a:latin typeface="Maven Pro"/>
                <a:ea typeface="Maven Pro"/>
                <a:cs typeface="Maven Pro"/>
                <a:sym typeface="Maven Pro"/>
              </a:rPr>
              <a:t>The Google Play Store has over 2.8 billion active users globally, making it one of the largest app stores in the world The Google Play Store generates significant revenue through in-app purchases, subscriptions, and advertisements. In 2020, it was estimated that the store generated over $29 billion in revenue.</a:t>
            </a:r>
            <a:endParaRPr sz="1500">
              <a:highlight>
                <a:schemeClr val="lt1"/>
              </a:highlight>
              <a:latin typeface="Maven Pro"/>
              <a:ea typeface="Maven Pro"/>
              <a:cs typeface="Maven Pro"/>
              <a:sym typeface="Maven Pro"/>
            </a:endParaRPr>
          </a:p>
          <a:p>
            <a:pPr marL="0" lvl="0" indent="0" algn="l" rtl="0">
              <a:spcBef>
                <a:spcPts val="1200"/>
              </a:spcBef>
              <a:spcAft>
                <a:spcPts val="1200"/>
              </a:spcAft>
              <a:buNone/>
            </a:pPr>
            <a:r>
              <a:rPr lang="en-GB" sz="1500">
                <a:highlight>
                  <a:schemeClr val="lt1"/>
                </a:highlight>
                <a:latin typeface="Maven Pro"/>
                <a:ea typeface="Maven Pro"/>
                <a:cs typeface="Maven Pro"/>
                <a:sym typeface="Maven Pro"/>
              </a:rPr>
              <a:t> The Google Play Store allows users to rate and review apps, providing valuable feedback for developers and helping other users make informed decisions about downloading apps.</a:t>
            </a:r>
            <a:endParaRPr sz="1500">
              <a:highlight>
                <a:schemeClr val="lt1"/>
              </a:highlight>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Details</a:t>
            </a:r>
            <a:endParaRPr/>
          </a:p>
        </p:txBody>
      </p:sp>
      <p:sp>
        <p:nvSpPr>
          <p:cNvPr id="291" name="Google Shape;291;p15"/>
          <p:cNvSpPr txBox="1">
            <a:spLocks noGrp="1"/>
          </p:cNvSpPr>
          <p:nvPr>
            <p:ph type="body" idx="1"/>
          </p:nvPr>
        </p:nvSpPr>
        <p:spPr>
          <a:xfrm>
            <a:off x="1160925" y="1387950"/>
            <a:ext cx="7173300" cy="3537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800"/>
              <a:t>App - Name of the particular application</a:t>
            </a:r>
            <a:endParaRPr sz="1800"/>
          </a:p>
          <a:p>
            <a:pPr marL="0" lvl="0" indent="0" algn="l" rtl="0">
              <a:lnSpc>
                <a:spcPct val="80000"/>
              </a:lnSpc>
              <a:spcBef>
                <a:spcPts val="1200"/>
              </a:spcBef>
              <a:spcAft>
                <a:spcPts val="0"/>
              </a:spcAft>
              <a:buSzPts val="275"/>
              <a:buNone/>
            </a:pPr>
            <a:r>
              <a:rPr lang="en-GB" sz="1800"/>
              <a:t>Category - Category to which domain the application belongs to</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Rating - Ratings given to the application by users.</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Reviews - No of reviews given</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Size - Application size in MB</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Installs - No of installs done</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Type - Paid or free apps</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r>
              <a:rPr lang="en-GB" sz="1800"/>
              <a:t>Genres - Which genres the application belongs i.e Arts Design etc.</a:t>
            </a:r>
            <a:endParaRPr sz="1800"/>
          </a:p>
          <a:p>
            <a:pPr marL="0" lvl="0" indent="0" algn="l" rtl="0">
              <a:lnSpc>
                <a:spcPct val="80000"/>
              </a:lnSpc>
              <a:spcBef>
                <a:spcPts val="0"/>
              </a:spcBef>
              <a:spcAft>
                <a:spcPts val="0"/>
              </a:spcAft>
              <a:buSzPts val="275"/>
              <a:buNone/>
            </a:pPr>
            <a:endParaRPr sz="1800"/>
          </a:p>
          <a:p>
            <a:pPr marL="0" lvl="0" indent="0" algn="l" rtl="0">
              <a:lnSpc>
                <a:spcPct val="80000"/>
              </a:lnSpc>
              <a:spcBef>
                <a:spcPts val="0"/>
              </a:spcBef>
              <a:spcAft>
                <a:spcPts val="0"/>
              </a:spcAft>
              <a:buSzPts val="275"/>
              <a:buNone/>
            </a:pPr>
            <a:endParaRPr sz="125"/>
          </a:p>
          <a:p>
            <a:pPr marL="0" lvl="0" indent="0" algn="l" rtl="0">
              <a:lnSpc>
                <a:spcPct val="80000"/>
              </a:lnSpc>
              <a:spcBef>
                <a:spcPts val="0"/>
              </a:spcBef>
              <a:spcAft>
                <a:spcPts val="0"/>
              </a:spcAft>
              <a:buSzPts val="275"/>
              <a:buNone/>
            </a:pPr>
            <a:endParaRPr sz="125"/>
          </a:p>
          <a:p>
            <a:pPr marL="0" lvl="0" indent="0" algn="l" rtl="0">
              <a:lnSpc>
                <a:spcPct val="80000"/>
              </a:lnSpc>
              <a:spcBef>
                <a:spcPts val="0"/>
              </a:spcBef>
              <a:spcAft>
                <a:spcPts val="0"/>
              </a:spcAft>
              <a:buSzPts val="275"/>
              <a:buNone/>
            </a:pPr>
            <a:endParaRPr sz="1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70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Odservations :</a:t>
            </a:r>
            <a:endParaRPr/>
          </a:p>
        </p:txBody>
      </p:sp>
      <p:sp>
        <p:nvSpPr>
          <p:cNvPr id="297" name="Google Shape;297;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8" name="Google Shape;298;p16"/>
          <p:cNvPicPr preferRelativeResize="0"/>
          <p:nvPr/>
        </p:nvPicPr>
        <p:blipFill>
          <a:blip r:embed="rId3">
            <a:alphaModFix/>
          </a:blip>
          <a:stretch>
            <a:fillRect/>
          </a:stretch>
        </p:blipFill>
        <p:spPr>
          <a:xfrm>
            <a:off x="1303800" y="1894125"/>
            <a:ext cx="7030501" cy="2953854"/>
          </a:xfrm>
          <a:prstGeom prst="rect">
            <a:avLst/>
          </a:prstGeom>
          <a:noFill/>
          <a:ln>
            <a:noFill/>
          </a:ln>
        </p:spPr>
      </p:pic>
      <p:sp>
        <p:nvSpPr>
          <p:cNvPr id="299" name="Google Shape;299;p16"/>
          <p:cNvSpPr txBox="1"/>
          <p:nvPr/>
        </p:nvSpPr>
        <p:spPr>
          <a:xfrm>
            <a:off x="1277700" y="1353225"/>
            <a:ext cx="703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Below chart depicts the category wise trend in descending order.</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body" idx="1"/>
          </p:nvPr>
        </p:nvSpPr>
        <p:spPr>
          <a:xfrm>
            <a:off x="1303800" y="4516900"/>
            <a:ext cx="35100" cy="14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pic>
        <p:nvPicPr>
          <p:cNvPr id="305" name="Google Shape;305;p17"/>
          <p:cNvPicPr preferRelativeResize="0"/>
          <p:nvPr/>
        </p:nvPicPr>
        <p:blipFill>
          <a:blip r:embed="rId3">
            <a:alphaModFix/>
          </a:blip>
          <a:stretch>
            <a:fillRect/>
          </a:stretch>
        </p:blipFill>
        <p:spPr>
          <a:xfrm>
            <a:off x="0" y="0"/>
            <a:ext cx="5248123" cy="5143499"/>
          </a:xfrm>
          <a:prstGeom prst="rect">
            <a:avLst/>
          </a:prstGeom>
          <a:noFill/>
          <a:ln>
            <a:noFill/>
          </a:ln>
        </p:spPr>
      </p:pic>
      <p:sp>
        <p:nvSpPr>
          <p:cNvPr id="306" name="Google Shape;306;p17"/>
          <p:cNvSpPr txBox="1"/>
          <p:nvPr/>
        </p:nvSpPr>
        <p:spPr>
          <a:xfrm>
            <a:off x="5319025" y="2263950"/>
            <a:ext cx="358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The observation depicts the relationship</a:t>
            </a:r>
            <a:endParaRPr>
              <a:latin typeface="Nunito"/>
              <a:ea typeface="Nunito"/>
              <a:cs typeface="Nunito"/>
              <a:sym typeface="Nunito"/>
            </a:endParaRPr>
          </a:p>
          <a:p>
            <a:pPr marL="0" lvl="0" indent="0" algn="l" rtl="0">
              <a:spcBef>
                <a:spcPts val="0"/>
              </a:spcBef>
              <a:spcAft>
                <a:spcPts val="0"/>
              </a:spcAft>
              <a:buNone/>
            </a:pPr>
            <a:r>
              <a:rPr lang="en-GB">
                <a:latin typeface="Nunito"/>
                <a:ea typeface="Nunito"/>
                <a:cs typeface="Nunito"/>
                <a:sym typeface="Nunito"/>
              </a:rPr>
              <a:t>between ‘Ratings’ and “Installs”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0" y="0"/>
            <a:ext cx="3063600" cy="74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My Dashboard</a:t>
            </a:r>
            <a:endParaRPr/>
          </a:p>
        </p:txBody>
      </p:sp>
      <p:pic>
        <p:nvPicPr>
          <p:cNvPr id="312" name="Google Shape;312;p18"/>
          <p:cNvPicPr preferRelativeResize="0"/>
          <p:nvPr/>
        </p:nvPicPr>
        <p:blipFill>
          <a:blip r:embed="rId3">
            <a:alphaModFix/>
          </a:blip>
          <a:stretch>
            <a:fillRect/>
          </a:stretch>
        </p:blipFill>
        <p:spPr>
          <a:xfrm>
            <a:off x="63275" y="659275"/>
            <a:ext cx="9021525" cy="4561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18" name="Google Shape;318;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800" b="1">
                <a:latin typeface="Maven Pro"/>
                <a:ea typeface="Maven Pro"/>
                <a:cs typeface="Maven Pro"/>
                <a:sym typeface="Maven Pro"/>
              </a:rPr>
              <a:t>ThankYou</a:t>
            </a:r>
            <a:endParaRPr/>
          </a:p>
        </p:txBody>
      </p:sp>
      <p:sp>
        <p:nvSpPr>
          <p:cNvPr id="319" name="Google Shape;319;p19"/>
          <p:cNvSpPr txBox="1"/>
          <p:nvPr/>
        </p:nvSpPr>
        <p:spPr>
          <a:xfrm>
            <a:off x="5155750" y="3751500"/>
            <a:ext cx="3816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Tableau Link: </a:t>
            </a:r>
            <a:r>
              <a:rPr lang="en-GB" sz="1100" u="sng">
                <a:solidFill>
                  <a:schemeClr val="hlink"/>
                </a:solidFill>
                <a:hlinkClick r:id="rId3"/>
              </a:rPr>
              <a:t>Google data analysis | Tableau Public</a:t>
            </a:r>
            <a:endParaRPr>
              <a:latin typeface="Nunito"/>
              <a:ea typeface="Nunito"/>
              <a:cs typeface="Nunito"/>
              <a:sym typeface="Nunito"/>
            </a:endParaRPr>
          </a:p>
          <a:p>
            <a:pPr marL="0" lvl="0" indent="0" algn="l" rtl="0">
              <a:spcBef>
                <a:spcPts val="0"/>
              </a:spcBef>
              <a:spcAft>
                <a:spcPts val="0"/>
              </a:spcAft>
              <a:buNone/>
            </a:pPr>
            <a:r>
              <a:rPr lang="en-GB">
                <a:latin typeface="Nunito"/>
                <a:ea typeface="Nunito"/>
                <a:cs typeface="Nunito"/>
                <a:sym typeface="Nunito"/>
              </a:rPr>
              <a:t>Python Link :https://colab.research.google.com/drive/1Yib7l0WQ_b67wsgh7PNS8cTiOpU6nHfi#scrollTo=0shfsCAj1H5Z</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253</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Maven Pro</vt:lpstr>
      <vt:lpstr>Nunito</vt:lpstr>
      <vt:lpstr>Arial</vt:lpstr>
      <vt:lpstr>Momentum</vt:lpstr>
      <vt:lpstr>Google App Store Data Analysis</vt:lpstr>
      <vt:lpstr>Introduction </vt:lpstr>
      <vt:lpstr>Data Details</vt:lpstr>
      <vt:lpstr>Odservations :</vt:lpstr>
      <vt:lpstr>PowerPoint Presentation</vt:lpstr>
      <vt:lpstr>My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 Store Data Analysis</dc:title>
  <dc:creator>Darshan Gaikwad</dc:creator>
  <cp:lastModifiedBy>gaikwaddarshan0111@gmail.com</cp:lastModifiedBy>
  <cp:revision>1</cp:revision>
  <dcterms:modified xsi:type="dcterms:W3CDTF">2023-02-13T12:40:39Z</dcterms:modified>
</cp:coreProperties>
</file>