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7" r:id="rId3"/>
    <p:sldId id="256"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43"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00FDB-D8D0-4935-AA71-BF03DA05DC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DD4125-3595-4B86-ADB1-FF5AFD01C1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55579E-7399-47E9-A748-162FC4F3D57C}"/>
              </a:ext>
            </a:extLst>
          </p:cNvPr>
          <p:cNvSpPr>
            <a:spLocks noGrp="1"/>
          </p:cNvSpPr>
          <p:nvPr>
            <p:ph type="dt" sz="half" idx="10"/>
          </p:nvPr>
        </p:nvSpPr>
        <p:spPr/>
        <p:txBody>
          <a:bodyPr/>
          <a:lstStyle/>
          <a:p>
            <a:fld id="{F90806EA-4598-4897-BE6C-FFA7DE2AC2D7}" type="datetimeFigureOut">
              <a:rPr lang="en-US" smtClean="0"/>
              <a:t>10/18/2019</a:t>
            </a:fld>
            <a:endParaRPr lang="en-US"/>
          </a:p>
        </p:txBody>
      </p:sp>
      <p:sp>
        <p:nvSpPr>
          <p:cNvPr id="5" name="Footer Placeholder 4">
            <a:extLst>
              <a:ext uri="{FF2B5EF4-FFF2-40B4-BE49-F238E27FC236}">
                <a16:creationId xmlns:a16="http://schemas.microsoft.com/office/drawing/2014/main" id="{E2264ABA-56C7-47BD-9DCC-3D9C2FA3E3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7A07BA-438A-42EF-AB06-2216662A0F7D}"/>
              </a:ext>
            </a:extLst>
          </p:cNvPr>
          <p:cNvSpPr>
            <a:spLocks noGrp="1"/>
          </p:cNvSpPr>
          <p:nvPr>
            <p:ph type="sldNum" sz="quarter" idx="12"/>
          </p:nvPr>
        </p:nvSpPr>
        <p:spPr/>
        <p:txBody>
          <a:bodyPr/>
          <a:lstStyle/>
          <a:p>
            <a:fld id="{D03679A8-ADE4-4F96-8D67-DBB74166B41C}" type="slidenum">
              <a:rPr lang="en-US" smtClean="0"/>
              <a:t>‹#›</a:t>
            </a:fld>
            <a:endParaRPr lang="en-US"/>
          </a:p>
        </p:txBody>
      </p:sp>
    </p:spTree>
    <p:extLst>
      <p:ext uri="{BB962C8B-B14F-4D97-AF65-F5344CB8AC3E}">
        <p14:creationId xmlns:p14="http://schemas.microsoft.com/office/powerpoint/2010/main" val="10462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6902F-2826-4375-B2EA-B6700062CC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750D2C-9FAA-47C9-BE1E-6DDD2F2C5A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53A4EA-3A59-4534-B9C6-D141EB2CDAC7}"/>
              </a:ext>
            </a:extLst>
          </p:cNvPr>
          <p:cNvSpPr>
            <a:spLocks noGrp="1"/>
          </p:cNvSpPr>
          <p:nvPr>
            <p:ph type="dt" sz="half" idx="10"/>
          </p:nvPr>
        </p:nvSpPr>
        <p:spPr/>
        <p:txBody>
          <a:bodyPr/>
          <a:lstStyle/>
          <a:p>
            <a:fld id="{F90806EA-4598-4897-BE6C-FFA7DE2AC2D7}" type="datetimeFigureOut">
              <a:rPr lang="en-US" smtClean="0"/>
              <a:t>10/18/2019</a:t>
            </a:fld>
            <a:endParaRPr lang="en-US"/>
          </a:p>
        </p:txBody>
      </p:sp>
      <p:sp>
        <p:nvSpPr>
          <p:cNvPr id="5" name="Footer Placeholder 4">
            <a:extLst>
              <a:ext uri="{FF2B5EF4-FFF2-40B4-BE49-F238E27FC236}">
                <a16:creationId xmlns:a16="http://schemas.microsoft.com/office/drawing/2014/main" id="{1F3619C2-CEC4-4998-AB65-E2EA8351CA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02075A-A0F7-4DE1-B229-63D4C68FC009}"/>
              </a:ext>
            </a:extLst>
          </p:cNvPr>
          <p:cNvSpPr>
            <a:spLocks noGrp="1"/>
          </p:cNvSpPr>
          <p:nvPr>
            <p:ph type="sldNum" sz="quarter" idx="12"/>
          </p:nvPr>
        </p:nvSpPr>
        <p:spPr/>
        <p:txBody>
          <a:bodyPr/>
          <a:lstStyle/>
          <a:p>
            <a:fld id="{D03679A8-ADE4-4F96-8D67-DBB74166B41C}" type="slidenum">
              <a:rPr lang="en-US" smtClean="0"/>
              <a:t>‹#›</a:t>
            </a:fld>
            <a:endParaRPr lang="en-US"/>
          </a:p>
        </p:txBody>
      </p:sp>
    </p:spTree>
    <p:extLst>
      <p:ext uri="{BB962C8B-B14F-4D97-AF65-F5344CB8AC3E}">
        <p14:creationId xmlns:p14="http://schemas.microsoft.com/office/powerpoint/2010/main" val="870951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60CF42-EC0F-4D86-BAE6-F3633140FB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50BA29-AB38-462F-9AA7-42CEDC6252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CD0AB0-5BC3-4515-BF9A-BCCE1C3EBB43}"/>
              </a:ext>
            </a:extLst>
          </p:cNvPr>
          <p:cNvSpPr>
            <a:spLocks noGrp="1"/>
          </p:cNvSpPr>
          <p:nvPr>
            <p:ph type="dt" sz="half" idx="10"/>
          </p:nvPr>
        </p:nvSpPr>
        <p:spPr/>
        <p:txBody>
          <a:bodyPr/>
          <a:lstStyle/>
          <a:p>
            <a:fld id="{F90806EA-4598-4897-BE6C-FFA7DE2AC2D7}" type="datetimeFigureOut">
              <a:rPr lang="en-US" smtClean="0"/>
              <a:t>10/18/2019</a:t>
            </a:fld>
            <a:endParaRPr lang="en-US"/>
          </a:p>
        </p:txBody>
      </p:sp>
      <p:sp>
        <p:nvSpPr>
          <p:cNvPr id="5" name="Footer Placeholder 4">
            <a:extLst>
              <a:ext uri="{FF2B5EF4-FFF2-40B4-BE49-F238E27FC236}">
                <a16:creationId xmlns:a16="http://schemas.microsoft.com/office/drawing/2014/main" id="{E3912258-11F0-4783-B973-A8043DDA9C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34548B-0D2A-430C-A66F-5E4521C8EB2B}"/>
              </a:ext>
            </a:extLst>
          </p:cNvPr>
          <p:cNvSpPr>
            <a:spLocks noGrp="1"/>
          </p:cNvSpPr>
          <p:nvPr>
            <p:ph type="sldNum" sz="quarter" idx="12"/>
          </p:nvPr>
        </p:nvSpPr>
        <p:spPr/>
        <p:txBody>
          <a:bodyPr/>
          <a:lstStyle/>
          <a:p>
            <a:fld id="{D03679A8-ADE4-4F96-8D67-DBB74166B41C}" type="slidenum">
              <a:rPr lang="en-US" smtClean="0"/>
              <a:t>‹#›</a:t>
            </a:fld>
            <a:endParaRPr lang="en-US"/>
          </a:p>
        </p:txBody>
      </p:sp>
    </p:spTree>
    <p:extLst>
      <p:ext uri="{BB962C8B-B14F-4D97-AF65-F5344CB8AC3E}">
        <p14:creationId xmlns:p14="http://schemas.microsoft.com/office/powerpoint/2010/main" val="307087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C885-4B86-45B2-B548-BF7E71368F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83D296-5733-490C-AF73-1266AA0914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72C3B4-CFC3-4114-9472-50FFADAC7001}"/>
              </a:ext>
            </a:extLst>
          </p:cNvPr>
          <p:cNvSpPr>
            <a:spLocks noGrp="1"/>
          </p:cNvSpPr>
          <p:nvPr>
            <p:ph type="dt" sz="half" idx="10"/>
          </p:nvPr>
        </p:nvSpPr>
        <p:spPr/>
        <p:txBody>
          <a:bodyPr/>
          <a:lstStyle/>
          <a:p>
            <a:fld id="{F90806EA-4598-4897-BE6C-FFA7DE2AC2D7}" type="datetimeFigureOut">
              <a:rPr lang="en-US" smtClean="0"/>
              <a:t>10/18/2019</a:t>
            </a:fld>
            <a:endParaRPr lang="en-US"/>
          </a:p>
        </p:txBody>
      </p:sp>
      <p:sp>
        <p:nvSpPr>
          <p:cNvPr id="5" name="Footer Placeholder 4">
            <a:extLst>
              <a:ext uri="{FF2B5EF4-FFF2-40B4-BE49-F238E27FC236}">
                <a16:creationId xmlns:a16="http://schemas.microsoft.com/office/drawing/2014/main" id="{585F0211-EA94-4C2D-A5C5-92AA84C5DC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41BA38-7BC4-4D28-8EAD-6D760E43837D}"/>
              </a:ext>
            </a:extLst>
          </p:cNvPr>
          <p:cNvSpPr>
            <a:spLocks noGrp="1"/>
          </p:cNvSpPr>
          <p:nvPr>
            <p:ph type="sldNum" sz="quarter" idx="12"/>
          </p:nvPr>
        </p:nvSpPr>
        <p:spPr/>
        <p:txBody>
          <a:bodyPr/>
          <a:lstStyle/>
          <a:p>
            <a:fld id="{D03679A8-ADE4-4F96-8D67-DBB74166B41C}" type="slidenum">
              <a:rPr lang="en-US" smtClean="0"/>
              <a:t>‹#›</a:t>
            </a:fld>
            <a:endParaRPr lang="en-US"/>
          </a:p>
        </p:txBody>
      </p:sp>
    </p:spTree>
    <p:extLst>
      <p:ext uri="{BB962C8B-B14F-4D97-AF65-F5344CB8AC3E}">
        <p14:creationId xmlns:p14="http://schemas.microsoft.com/office/powerpoint/2010/main" val="3131799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D7F66-7FDD-42A1-8E4C-4C1966526D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E67A0E-3D82-41DF-91A5-0D0657C947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08F4BF-9FB0-4E8A-84CB-81EFCB3E74DB}"/>
              </a:ext>
            </a:extLst>
          </p:cNvPr>
          <p:cNvSpPr>
            <a:spLocks noGrp="1"/>
          </p:cNvSpPr>
          <p:nvPr>
            <p:ph type="dt" sz="half" idx="10"/>
          </p:nvPr>
        </p:nvSpPr>
        <p:spPr/>
        <p:txBody>
          <a:bodyPr/>
          <a:lstStyle/>
          <a:p>
            <a:fld id="{F90806EA-4598-4897-BE6C-FFA7DE2AC2D7}" type="datetimeFigureOut">
              <a:rPr lang="en-US" smtClean="0"/>
              <a:t>10/18/2019</a:t>
            </a:fld>
            <a:endParaRPr lang="en-US"/>
          </a:p>
        </p:txBody>
      </p:sp>
      <p:sp>
        <p:nvSpPr>
          <p:cNvPr id="5" name="Footer Placeholder 4">
            <a:extLst>
              <a:ext uri="{FF2B5EF4-FFF2-40B4-BE49-F238E27FC236}">
                <a16:creationId xmlns:a16="http://schemas.microsoft.com/office/drawing/2014/main" id="{D22576C7-CB96-4EDA-A04B-BB6FE1B267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637967-6B01-4A54-AA79-7C9E41FEE902}"/>
              </a:ext>
            </a:extLst>
          </p:cNvPr>
          <p:cNvSpPr>
            <a:spLocks noGrp="1"/>
          </p:cNvSpPr>
          <p:nvPr>
            <p:ph type="sldNum" sz="quarter" idx="12"/>
          </p:nvPr>
        </p:nvSpPr>
        <p:spPr/>
        <p:txBody>
          <a:bodyPr/>
          <a:lstStyle/>
          <a:p>
            <a:fld id="{D03679A8-ADE4-4F96-8D67-DBB74166B41C}" type="slidenum">
              <a:rPr lang="en-US" smtClean="0"/>
              <a:t>‹#›</a:t>
            </a:fld>
            <a:endParaRPr lang="en-US"/>
          </a:p>
        </p:txBody>
      </p:sp>
    </p:spTree>
    <p:extLst>
      <p:ext uri="{BB962C8B-B14F-4D97-AF65-F5344CB8AC3E}">
        <p14:creationId xmlns:p14="http://schemas.microsoft.com/office/powerpoint/2010/main" val="2664886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4C995-ECC9-444C-AB8C-1BC0952E72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3B9EF7-3FC1-457F-92A2-94D6E7BE85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E0D88C-DE6A-4D04-A7D7-DB5133F1DB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EC2EDC-4719-4546-8BF2-681138A18C70}"/>
              </a:ext>
            </a:extLst>
          </p:cNvPr>
          <p:cNvSpPr>
            <a:spLocks noGrp="1"/>
          </p:cNvSpPr>
          <p:nvPr>
            <p:ph type="dt" sz="half" idx="10"/>
          </p:nvPr>
        </p:nvSpPr>
        <p:spPr/>
        <p:txBody>
          <a:bodyPr/>
          <a:lstStyle/>
          <a:p>
            <a:fld id="{F90806EA-4598-4897-BE6C-FFA7DE2AC2D7}" type="datetimeFigureOut">
              <a:rPr lang="en-US" smtClean="0"/>
              <a:t>10/18/2019</a:t>
            </a:fld>
            <a:endParaRPr lang="en-US"/>
          </a:p>
        </p:txBody>
      </p:sp>
      <p:sp>
        <p:nvSpPr>
          <p:cNvPr id="6" name="Footer Placeholder 5">
            <a:extLst>
              <a:ext uri="{FF2B5EF4-FFF2-40B4-BE49-F238E27FC236}">
                <a16:creationId xmlns:a16="http://schemas.microsoft.com/office/drawing/2014/main" id="{BA2A191E-A8A8-4B5F-9FCC-1402BDCDF9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CF76FF-0FD1-414D-AAF0-9D400175201A}"/>
              </a:ext>
            </a:extLst>
          </p:cNvPr>
          <p:cNvSpPr>
            <a:spLocks noGrp="1"/>
          </p:cNvSpPr>
          <p:nvPr>
            <p:ph type="sldNum" sz="quarter" idx="12"/>
          </p:nvPr>
        </p:nvSpPr>
        <p:spPr/>
        <p:txBody>
          <a:bodyPr/>
          <a:lstStyle/>
          <a:p>
            <a:fld id="{D03679A8-ADE4-4F96-8D67-DBB74166B41C}" type="slidenum">
              <a:rPr lang="en-US" smtClean="0"/>
              <a:t>‹#›</a:t>
            </a:fld>
            <a:endParaRPr lang="en-US"/>
          </a:p>
        </p:txBody>
      </p:sp>
    </p:spTree>
    <p:extLst>
      <p:ext uri="{BB962C8B-B14F-4D97-AF65-F5344CB8AC3E}">
        <p14:creationId xmlns:p14="http://schemas.microsoft.com/office/powerpoint/2010/main" val="28671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F4AD6-FE23-4832-B825-2EC1BF9D16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09F85E-F756-46FB-9BEC-03D505E1CF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6ED81F-A4EC-4DDF-AE61-5CD9C37253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0BD5A5-975E-4432-815D-B4EB9A4E4A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16A978-7504-4B85-A723-61568A9662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988C7E-8AEA-4347-A3E5-AF3B52918B68}"/>
              </a:ext>
            </a:extLst>
          </p:cNvPr>
          <p:cNvSpPr>
            <a:spLocks noGrp="1"/>
          </p:cNvSpPr>
          <p:nvPr>
            <p:ph type="dt" sz="half" idx="10"/>
          </p:nvPr>
        </p:nvSpPr>
        <p:spPr/>
        <p:txBody>
          <a:bodyPr/>
          <a:lstStyle/>
          <a:p>
            <a:fld id="{F90806EA-4598-4897-BE6C-FFA7DE2AC2D7}" type="datetimeFigureOut">
              <a:rPr lang="en-US" smtClean="0"/>
              <a:t>10/18/2019</a:t>
            </a:fld>
            <a:endParaRPr lang="en-US"/>
          </a:p>
        </p:txBody>
      </p:sp>
      <p:sp>
        <p:nvSpPr>
          <p:cNvPr id="8" name="Footer Placeholder 7">
            <a:extLst>
              <a:ext uri="{FF2B5EF4-FFF2-40B4-BE49-F238E27FC236}">
                <a16:creationId xmlns:a16="http://schemas.microsoft.com/office/drawing/2014/main" id="{DADA793D-99AD-4DB9-8A72-7591A63302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BF8454-7B55-4D59-A531-40E0E0B99A51}"/>
              </a:ext>
            </a:extLst>
          </p:cNvPr>
          <p:cNvSpPr>
            <a:spLocks noGrp="1"/>
          </p:cNvSpPr>
          <p:nvPr>
            <p:ph type="sldNum" sz="quarter" idx="12"/>
          </p:nvPr>
        </p:nvSpPr>
        <p:spPr/>
        <p:txBody>
          <a:bodyPr/>
          <a:lstStyle/>
          <a:p>
            <a:fld id="{D03679A8-ADE4-4F96-8D67-DBB74166B41C}" type="slidenum">
              <a:rPr lang="en-US" smtClean="0"/>
              <a:t>‹#›</a:t>
            </a:fld>
            <a:endParaRPr lang="en-US"/>
          </a:p>
        </p:txBody>
      </p:sp>
    </p:spTree>
    <p:extLst>
      <p:ext uri="{BB962C8B-B14F-4D97-AF65-F5344CB8AC3E}">
        <p14:creationId xmlns:p14="http://schemas.microsoft.com/office/powerpoint/2010/main" val="3513725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50A51-7A2C-4A45-941D-863FDDA989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0CB35A-CC46-41AB-8447-3C80625375B8}"/>
              </a:ext>
            </a:extLst>
          </p:cNvPr>
          <p:cNvSpPr>
            <a:spLocks noGrp="1"/>
          </p:cNvSpPr>
          <p:nvPr>
            <p:ph type="dt" sz="half" idx="10"/>
          </p:nvPr>
        </p:nvSpPr>
        <p:spPr/>
        <p:txBody>
          <a:bodyPr/>
          <a:lstStyle/>
          <a:p>
            <a:fld id="{F90806EA-4598-4897-BE6C-FFA7DE2AC2D7}" type="datetimeFigureOut">
              <a:rPr lang="en-US" smtClean="0"/>
              <a:t>10/18/2019</a:t>
            </a:fld>
            <a:endParaRPr lang="en-US"/>
          </a:p>
        </p:txBody>
      </p:sp>
      <p:sp>
        <p:nvSpPr>
          <p:cNvPr id="4" name="Footer Placeholder 3">
            <a:extLst>
              <a:ext uri="{FF2B5EF4-FFF2-40B4-BE49-F238E27FC236}">
                <a16:creationId xmlns:a16="http://schemas.microsoft.com/office/drawing/2014/main" id="{52C93357-8D0A-42D1-A197-FA14C78F9A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971CC5-B57B-4637-9553-7CB676F3D1B4}"/>
              </a:ext>
            </a:extLst>
          </p:cNvPr>
          <p:cNvSpPr>
            <a:spLocks noGrp="1"/>
          </p:cNvSpPr>
          <p:nvPr>
            <p:ph type="sldNum" sz="quarter" idx="12"/>
          </p:nvPr>
        </p:nvSpPr>
        <p:spPr/>
        <p:txBody>
          <a:bodyPr/>
          <a:lstStyle/>
          <a:p>
            <a:fld id="{D03679A8-ADE4-4F96-8D67-DBB74166B41C}" type="slidenum">
              <a:rPr lang="en-US" smtClean="0"/>
              <a:t>‹#›</a:t>
            </a:fld>
            <a:endParaRPr lang="en-US"/>
          </a:p>
        </p:txBody>
      </p:sp>
    </p:spTree>
    <p:extLst>
      <p:ext uri="{BB962C8B-B14F-4D97-AF65-F5344CB8AC3E}">
        <p14:creationId xmlns:p14="http://schemas.microsoft.com/office/powerpoint/2010/main" val="2403532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0DBC34-333C-4354-BD31-34E9083FCF0B}"/>
              </a:ext>
            </a:extLst>
          </p:cNvPr>
          <p:cNvSpPr>
            <a:spLocks noGrp="1"/>
          </p:cNvSpPr>
          <p:nvPr>
            <p:ph type="dt" sz="half" idx="10"/>
          </p:nvPr>
        </p:nvSpPr>
        <p:spPr/>
        <p:txBody>
          <a:bodyPr/>
          <a:lstStyle/>
          <a:p>
            <a:fld id="{F90806EA-4598-4897-BE6C-FFA7DE2AC2D7}" type="datetimeFigureOut">
              <a:rPr lang="en-US" smtClean="0"/>
              <a:t>10/18/2019</a:t>
            </a:fld>
            <a:endParaRPr lang="en-US"/>
          </a:p>
        </p:txBody>
      </p:sp>
      <p:sp>
        <p:nvSpPr>
          <p:cNvPr id="3" name="Footer Placeholder 2">
            <a:extLst>
              <a:ext uri="{FF2B5EF4-FFF2-40B4-BE49-F238E27FC236}">
                <a16:creationId xmlns:a16="http://schemas.microsoft.com/office/drawing/2014/main" id="{B20FFDBE-9818-4A6F-96E8-454E677D59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0ADF13-A91C-4729-B4EA-24F924ACCF3C}"/>
              </a:ext>
            </a:extLst>
          </p:cNvPr>
          <p:cNvSpPr>
            <a:spLocks noGrp="1"/>
          </p:cNvSpPr>
          <p:nvPr>
            <p:ph type="sldNum" sz="quarter" idx="12"/>
          </p:nvPr>
        </p:nvSpPr>
        <p:spPr/>
        <p:txBody>
          <a:bodyPr/>
          <a:lstStyle/>
          <a:p>
            <a:fld id="{D03679A8-ADE4-4F96-8D67-DBB74166B41C}" type="slidenum">
              <a:rPr lang="en-US" smtClean="0"/>
              <a:t>‹#›</a:t>
            </a:fld>
            <a:endParaRPr lang="en-US"/>
          </a:p>
        </p:txBody>
      </p:sp>
    </p:spTree>
    <p:extLst>
      <p:ext uri="{BB962C8B-B14F-4D97-AF65-F5344CB8AC3E}">
        <p14:creationId xmlns:p14="http://schemas.microsoft.com/office/powerpoint/2010/main" val="1944771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66B8C-E8AA-4098-8926-2527A885CC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08706E-9F3E-4ED8-9517-E78A3C6478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FB19D7-E675-4D81-8701-F38ADE9351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02BEBF-4BB8-4E2F-A998-A4D25FA5C50B}"/>
              </a:ext>
            </a:extLst>
          </p:cNvPr>
          <p:cNvSpPr>
            <a:spLocks noGrp="1"/>
          </p:cNvSpPr>
          <p:nvPr>
            <p:ph type="dt" sz="half" idx="10"/>
          </p:nvPr>
        </p:nvSpPr>
        <p:spPr/>
        <p:txBody>
          <a:bodyPr/>
          <a:lstStyle/>
          <a:p>
            <a:fld id="{F90806EA-4598-4897-BE6C-FFA7DE2AC2D7}" type="datetimeFigureOut">
              <a:rPr lang="en-US" smtClean="0"/>
              <a:t>10/18/2019</a:t>
            </a:fld>
            <a:endParaRPr lang="en-US"/>
          </a:p>
        </p:txBody>
      </p:sp>
      <p:sp>
        <p:nvSpPr>
          <p:cNvPr id="6" name="Footer Placeholder 5">
            <a:extLst>
              <a:ext uri="{FF2B5EF4-FFF2-40B4-BE49-F238E27FC236}">
                <a16:creationId xmlns:a16="http://schemas.microsoft.com/office/drawing/2014/main" id="{EAF35C4F-979B-4144-9A38-D7649C38F8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E23616-E6EB-4511-8196-4679B659F625}"/>
              </a:ext>
            </a:extLst>
          </p:cNvPr>
          <p:cNvSpPr>
            <a:spLocks noGrp="1"/>
          </p:cNvSpPr>
          <p:nvPr>
            <p:ph type="sldNum" sz="quarter" idx="12"/>
          </p:nvPr>
        </p:nvSpPr>
        <p:spPr/>
        <p:txBody>
          <a:bodyPr/>
          <a:lstStyle/>
          <a:p>
            <a:fld id="{D03679A8-ADE4-4F96-8D67-DBB74166B41C}" type="slidenum">
              <a:rPr lang="en-US" smtClean="0"/>
              <a:t>‹#›</a:t>
            </a:fld>
            <a:endParaRPr lang="en-US"/>
          </a:p>
        </p:txBody>
      </p:sp>
    </p:spTree>
    <p:extLst>
      <p:ext uri="{BB962C8B-B14F-4D97-AF65-F5344CB8AC3E}">
        <p14:creationId xmlns:p14="http://schemas.microsoft.com/office/powerpoint/2010/main" val="511730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F2E06-2F8C-4D20-9E15-C5BAB81048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F8CA76-AEC7-4FEA-A789-67F84A3FE1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CB0394-0645-4320-AE0C-6BD29E2F42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961A97-FF9E-411D-B4E4-C4F310728479}"/>
              </a:ext>
            </a:extLst>
          </p:cNvPr>
          <p:cNvSpPr>
            <a:spLocks noGrp="1"/>
          </p:cNvSpPr>
          <p:nvPr>
            <p:ph type="dt" sz="half" idx="10"/>
          </p:nvPr>
        </p:nvSpPr>
        <p:spPr/>
        <p:txBody>
          <a:bodyPr/>
          <a:lstStyle/>
          <a:p>
            <a:fld id="{F90806EA-4598-4897-BE6C-FFA7DE2AC2D7}" type="datetimeFigureOut">
              <a:rPr lang="en-US" smtClean="0"/>
              <a:t>10/18/2019</a:t>
            </a:fld>
            <a:endParaRPr lang="en-US"/>
          </a:p>
        </p:txBody>
      </p:sp>
      <p:sp>
        <p:nvSpPr>
          <p:cNvPr id="6" name="Footer Placeholder 5">
            <a:extLst>
              <a:ext uri="{FF2B5EF4-FFF2-40B4-BE49-F238E27FC236}">
                <a16:creationId xmlns:a16="http://schemas.microsoft.com/office/drawing/2014/main" id="{E48DEB24-6F3C-4713-9FE3-4B1F8306BC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B75887-7411-4B61-9702-B4A0DCE71039}"/>
              </a:ext>
            </a:extLst>
          </p:cNvPr>
          <p:cNvSpPr>
            <a:spLocks noGrp="1"/>
          </p:cNvSpPr>
          <p:nvPr>
            <p:ph type="sldNum" sz="quarter" idx="12"/>
          </p:nvPr>
        </p:nvSpPr>
        <p:spPr/>
        <p:txBody>
          <a:bodyPr/>
          <a:lstStyle/>
          <a:p>
            <a:fld id="{D03679A8-ADE4-4F96-8D67-DBB74166B41C}" type="slidenum">
              <a:rPr lang="en-US" smtClean="0"/>
              <a:t>‹#›</a:t>
            </a:fld>
            <a:endParaRPr lang="en-US"/>
          </a:p>
        </p:txBody>
      </p:sp>
    </p:spTree>
    <p:extLst>
      <p:ext uri="{BB962C8B-B14F-4D97-AF65-F5344CB8AC3E}">
        <p14:creationId xmlns:p14="http://schemas.microsoft.com/office/powerpoint/2010/main" val="2530645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0F7DC1-5D77-497B-B266-EB25BE4BC9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FABE36-BE5A-4931-B9B6-55F85A4C41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CAD05B-834F-4745-B8B7-718BF597A5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0806EA-4598-4897-BE6C-FFA7DE2AC2D7}" type="datetimeFigureOut">
              <a:rPr lang="en-US" smtClean="0"/>
              <a:t>10/18/2019</a:t>
            </a:fld>
            <a:endParaRPr lang="en-US"/>
          </a:p>
        </p:txBody>
      </p:sp>
      <p:sp>
        <p:nvSpPr>
          <p:cNvPr id="5" name="Footer Placeholder 4">
            <a:extLst>
              <a:ext uri="{FF2B5EF4-FFF2-40B4-BE49-F238E27FC236}">
                <a16:creationId xmlns:a16="http://schemas.microsoft.com/office/drawing/2014/main" id="{6ECEC67C-91A7-47EA-BB28-83836588EF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1A3168-C3FF-460E-8DD1-2EB6CB7496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3679A8-ADE4-4F96-8D67-DBB74166B41C}" type="slidenum">
              <a:rPr lang="en-US" smtClean="0"/>
              <a:t>‹#›</a:t>
            </a:fld>
            <a:endParaRPr lang="en-US"/>
          </a:p>
        </p:txBody>
      </p:sp>
    </p:spTree>
    <p:extLst>
      <p:ext uri="{BB962C8B-B14F-4D97-AF65-F5344CB8AC3E}">
        <p14:creationId xmlns:p14="http://schemas.microsoft.com/office/powerpoint/2010/main" val="323977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63D70-BD41-4DA6-98AE-CEB5289A0E6C}"/>
              </a:ext>
            </a:extLst>
          </p:cNvPr>
          <p:cNvSpPr>
            <a:spLocks noGrp="1"/>
          </p:cNvSpPr>
          <p:nvPr>
            <p:ph type="title"/>
          </p:nvPr>
        </p:nvSpPr>
        <p:spPr/>
        <p:txBody>
          <a:bodyPr>
            <a:normAutofit/>
          </a:bodyPr>
          <a:lstStyle/>
          <a:p>
            <a:r>
              <a:rPr lang="en-US" sz="2400" b="1" dirty="0"/>
              <a:t>JPA</a:t>
            </a:r>
          </a:p>
        </p:txBody>
      </p:sp>
      <p:sp>
        <p:nvSpPr>
          <p:cNvPr id="3" name="Content Placeholder 2">
            <a:extLst>
              <a:ext uri="{FF2B5EF4-FFF2-40B4-BE49-F238E27FC236}">
                <a16:creationId xmlns:a16="http://schemas.microsoft.com/office/drawing/2014/main" id="{546D3B5A-09AD-4F25-A765-A69A0446D079}"/>
              </a:ext>
            </a:extLst>
          </p:cNvPr>
          <p:cNvSpPr>
            <a:spLocks noGrp="1"/>
          </p:cNvSpPr>
          <p:nvPr>
            <p:ph idx="1"/>
          </p:nvPr>
        </p:nvSpPr>
        <p:spPr/>
        <p:txBody>
          <a:bodyPr/>
          <a:lstStyle/>
          <a:p>
            <a:pPr marL="0" indent="0">
              <a:buNone/>
            </a:pPr>
            <a:r>
              <a:rPr lang="en-US" dirty="0"/>
              <a:t>Java Persistence consists of four areas:</a:t>
            </a:r>
          </a:p>
          <a:p>
            <a:r>
              <a:rPr lang="en-US" dirty="0"/>
              <a:t>The Java Persistence API</a:t>
            </a:r>
          </a:p>
          <a:p>
            <a:r>
              <a:rPr lang="en-US" dirty="0"/>
              <a:t>The query language</a:t>
            </a:r>
          </a:p>
          <a:p>
            <a:r>
              <a:rPr lang="en-US" dirty="0"/>
              <a:t>The Java Per  </a:t>
            </a:r>
            <a:r>
              <a:rPr lang="en-US" dirty="0" err="1"/>
              <a:t>sistence</a:t>
            </a:r>
            <a:r>
              <a:rPr lang="en-US" dirty="0"/>
              <a:t> Criteria API</a:t>
            </a:r>
          </a:p>
          <a:p>
            <a:r>
              <a:rPr lang="en-US" dirty="0"/>
              <a:t>Object/relational mapping metadata</a:t>
            </a:r>
          </a:p>
          <a:p>
            <a:pPr marL="0" indent="0">
              <a:buNone/>
            </a:pPr>
            <a:endParaRPr lang="en-US" dirty="0"/>
          </a:p>
        </p:txBody>
      </p:sp>
    </p:spTree>
    <p:extLst>
      <p:ext uri="{BB962C8B-B14F-4D97-AF65-F5344CB8AC3E}">
        <p14:creationId xmlns:p14="http://schemas.microsoft.com/office/powerpoint/2010/main" val="2705535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1D443-2968-4542-8186-0B9069124B3A}"/>
              </a:ext>
            </a:extLst>
          </p:cNvPr>
          <p:cNvSpPr>
            <a:spLocks noGrp="1"/>
          </p:cNvSpPr>
          <p:nvPr>
            <p:ph type="title"/>
          </p:nvPr>
        </p:nvSpPr>
        <p:spPr/>
        <p:txBody>
          <a:bodyPr>
            <a:normAutofit/>
          </a:bodyPr>
          <a:lstStyle/>
          <a:p>
            <a:r>
              <a:rPr lang="en-US" sz="2400" dirty="0"/>
              <a:t>Hibernate Architecture</a:t>
            </a:r>
          </a:p>
        </p:txBody>
      </p:sp>
      <p:pic>
        <p:nvPicPr>
          <p:cNvPr id="4" name="Picture 6" descr="hibernate architecture">
            <a:extLst>
              <a:ext uri="{FF2B5EF4-FFF2-40B4-BE49-F238E27FC236}">
                <a16:creationId xmlns:a16="http://schemas.microsoft.com/office/drawing/2014/main" id="{4E041537-D870-4018-8F6B-1C9844D17B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2796" y="1796442"/>
            <a:ext cx="3422099" cy="435133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ibernate architecture">
            <a:extLst>
              <a:ext uri="{FF2B5EF4-FFF2-40B4-BE49-F238E27FC236}">
                <a16:creationId xmlns:a16="http://schemas.microsoft.com/office/drawing/2014/main" id="{F7CA4AD1-F592-494B-8AFF-7995645F0E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8464" y="1913173"/>
            <a:ext cx="634365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871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a:extLst>
              <a:ext uri="{FF2B5EF4-FFF2-40B4-BE49-F238E27FC236}">
                <a16:creationId xmlns:a16="http://schemas.microsoft.com/office/drawing/2014/main" id="{206E44BE-EC6A-48DC-9CEA-79AE41EA6BAE}"/>
              </a:ext>
            </a:extLst>
          </p:cNvPr>
          <p:cNvSpPr>
            <a:spLocks noChangeArrowheads="1"/>
          </p:cNvSpPr>
          <p:nvPr/>
        </p:nvSpPr>
        <p:spPr bwMode="auto">
          <a:xfrm>
            <a:off x="-218971" y="-1254553"/>
            <a:ext cx="11686294" cy="80149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63480"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eaLnBrk="0" fontAlgn="base" hangingPunct="0">
              <a:spcBef>
                <a:spcPct val="0"/>
              </a:spcBef>
              <a:spcAft>
                <a:spcPct val="0"/>
              </a:spcAft>
            </a:pPr>
            <a:r>
              <a:rPr lang="en-US" sz="2400" b="1" dirty="0"/>
              <a:t>Hibernate Architecture</a:t>
            </a:r>
          </a:p>
          <a:p>
            <a:pPr eaLnBrk="0" fontAlgn="base" hangingPunct="0">
              <a:spcBef>
                <a:spcPct val="0"/>
              </a:spcBef>
              <a:spcAft>
                <a:spcPct val="0"/>
              </a:spcAft>
            </a:pPr>
            <a:endParaRPr lang="en-US" dirty="0"/>
          </a:p>
          <a:p>
            <a:pPr lvl="0" eaLnBrk="0" fontAlgn="base" hangingPunct="0">
              <a:spcBef>
                <a:spcPct val="0"/>
              </a:spcBef>
              <a:spcAft>
                <a:spcPct val="0"/>
              </a:spcAft>
            </a:pPr>
            <a:r>
              <a:rPr lang="en-US" dirty="0"/>
              <a:t>Hibernate framework uses many objects such as session factory, session, transaction etc. </a:t>
            </a:r>
            <a:r>
              <a:rPr lang="en-US" dirty="0" err="1"/>
              <a:t>alongwith</a:t>
            </a:r>
            <a:r>
              <a:rPr lang="en-US" dirty="0"/>
              <a:t> existing Java API such as JDBC (Java Database Connectivity), JTA (Java Transaction API) and JNDI (Java Naming Directory Interface).</a:t>
            </a:r>
          </a:p>
          <a:p>
            <a:pPr lvl="0" eaLnBrk="0" fontAlgn="base" hangingPunct="0">
              <a:spcBef>
                <a:spcPct val="0"/>
              </a:spcBef>
              <a:spcAft>
                <a:spcPct val="0"/>
              </a:spcAf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rgbClr val="000000"/>
                </a:solidFill>
                <a:effectLst/>
              </a:rPr>
              <a:t>Configuration</a:t>
            </a:r>
            <a:r>
              <a:rPr kumimoji="0" lang="en-US" altLang="en-US" b="0" i="0" u="none" strike="noStrike" cap="none" normalizeH="0" baseline="0" dirty="0">
                <a:ln>
                  <a:noFill/>
                </a:ln>
                <a:solidFill>
                  <a:srgbClr val="000000"/>
                </a:solidFill>
                <a:effectLst/>
              </a:rPr>
              <a:t> : Generally written in </a:t>
            </a:r>
            <a:r>
              <a:rPr kumimoji="0" lang="en-US" altLang="en-US" b="0" i="0" u="none" strike="noStrike" cap="none" normalizeH="0" baseline="0" dirty="0" err="1">
                <a:ln>
                  <a:noFill/>
                </a:ln>
                <a:solidFill>
                  <a:srgbClr val="FF0779"/>
                </a:solidFill>
                <a:effectLst/>
              </a:rPr>
              <a:t>hibernate.properties</a:t>
            </a:r>
            <a:r>
              <a:rPr kumimoji="0" lang="en-US" altLang="en-US" b="0" i="0" u="none" strike="noStrike" cap="none" normalizeH="0" baseline="0" dirty="0">
                <a:ln>
                  <a:noFill/>
                </a:ln>
                <a:solidFill>
                  <a:srgbClr val="000000"/>
                </a:solidFill>
                <a:effectLst/>
              </a:rPr>
              <a:t> or </a:t>
            </a:r>
            <a:r>
              <a:rPr kumimoji="0" lang="en-US" altLang="en-US" b="0" i="0" u="none" strike="noStrike" cap="none" normalizeH="0" baseline="0" dirty="0">
                <a:ln>
                  <a:noFill/>
                </a:ln>
                <a:solidFill>
                  <a:srgbClr val="FF0779"/>
                </a:solidFill>
                <a:effectLst/>
              </a:rPr>
              <a:t>hibernate.cfg.xml</a:t>
            </a:r>
            <a:r>
              <a:rPr kumimoji="0" lang="en-US" altLang="en-US" b="0" i="0" u="none" strike="noStrike" cap="none" normalizeH="0" baseline="0" dirty="0">
                <a:ln>
                  <a:noFill/>
                </a:ln>
                <a:solidFill>
                  <a:srgbClr val="000000"/>
                </a:solidFill>
                <a:effectLst/>
              </a:rPr>
              <a:t> files. For Java configuration, you may find class annotated with </a:t>
            </a:r>
            <a:r>
              <a:rPr kumimoji="0" lang="en-US" altLang="en-US" b="0" i="0" u="none" strike="noStrike" cap="none" normalizeH="0" baseline="0" dirty="0">
                <a:ln>
                  <a:noFill/>
                </a:ln>
                <a:solidFill>
                  <a:srgbClr val="FF0779"/>
                </a:solidFill>
                <a:effectLst/>
              </a:rPr>
              <a:t>@Configuration</a:t>
            </a:r>
            <a:r>
              <a:rPr kumimoji="0" lang="en-US" altLang="en-US" b="0" i="0" u="none" strike="noStrike" cap="none" normalizeH="0" baseline="0" dirty="0">
                <a:ln>
                  <a:noFill/>
                </a:ln>
                <a:solidFill>
                  <a:srgbClr val="000000"/>
                </a:solidFill>
                <a:effectLst/>
              </a:rPr>
              <a:t>. It is used by Session Factory to work with Java Application and the Database. It represents an entire set of mappings of an application Java Types to an SQL database.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rgbClr val="000000"/>
                </a:solidFill>
                <a:effectLst/>
              </a:rPr>
              <a:t>Session Factory</a:t>
            </a:r>
            <a:r>
              <a:rPr kumimoji="0" lang="en-US" altLang="en-US" b="0" i="0" u="none" strike="noStrike" cap="none" normalizeH="0" baseline="0" dirty="0">
                <a:ln>
                  <a:noFill/>
                </a:ln>
                <a:solidFill>
                  <a:srgbClr val="000000"/>
                </a:solidFill>
                <a:effectLst/>
              </a:rPr>
              <a:t> : Any user application requests Session Factory for a session object. Session Factory uses configuration information from above listed files, to instantiates the session object appropriately.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solidFill>
                  <a:srgbClr val="000000"/>
                </a:solidFill>
                <a:effectLst/>
              </a:rPr>
              <a:t>Session</a:t>
            </a:r>
            <a:r>
              <a:rPr kumimoji="0" lang="en-US" altLang="en-US" b="0" i="0" u="none" strike="noStrike" cap="none" normalizeH="0" baseline="0" dirty="0">
                <a:ln>
                  <a:noFill/>
                </a:ln>
                <a:solidFill>
                  <a:srgbClr val="000000"/>
                </a:solidFill>
                <a:effectLst/>
              </a:rPr>
              <a:t> : This represents the interaction between the application and the database at any point of time. This is represented by the </a:t>
            </a:r>
            <a:r>
              <a:rPr kumimoji="0" lang="en-US" altLang="en-US" b="0" i="0" u="none" strike="noStrike" cap="none" normalizeH="0" baseline="0" dirty="0" err="1">
                <a:ln>
                  <a:noFill/>
                </a:ln>
                <a:solidFill>
                  <a:srgbClr val="FF0779"/>
                </a:solidFill>
                <a:effectLst/>
              </a:rPr>
              <a:t>org.hibernate.Session</a:t>
            </a:r>
            <a:r>
              <a:rPr kumimoji="0" lang="en-US" altLang="en-US" b="0" i="0" u="none" strike="noStrike" cap="none" normalizeH="0" baseline="0" dirty="0">
                <a:ln>
                  <a:noFill/>
                </a:ln>
                <a:solidFill>
                  <a:srgbClr val="000000"/>
                </a:solidFill>
                <a:effectLst/>
              </a:rPr>
              <a:t> class. The instance of a session can be retrieved from the </a:t>
            </a:r>
            <a:r>
              <a:rPr kumimoji="0" lang="en-US" altLang="en-US" b="0" i="0" u="none" strike="noStrike" cap="none" normalizeH="0" baseline="0" dirty="0" err="1">
                <a:ln>
                  <a:noFill/>
                </a:ln>
                <a:solidFill>
                  <a:srgbClr val="FF0779"/>
                </a:solidFill>
                <a:effectLst/>
              </a:rPr>
              <a:t>SessionFactory</a:t>
            </a:r>
            <a:r>
              <a:rPr kumimoji="0" lang="en-US" altLang="en-US" b="0" i="0" u="none" strike="noStrike" cap="none" normalizeH="0" baseline="0" dirty="0">
                <a:ln>
                  <a:noFill/>
                </a:ln>
                <a:solidFill>
                  <a:srgbClr val="000000"/>
                </a:solidFill>
                <a:effectLst/>
              </a:rPr>
              <a:t> bean.</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1" i="0" u="none" strike="noStrike" cap="none" normalizeH="0" baseline="0" dirty="0">
                <a:ln>
                  <a:noFill/>
                </a:ln>
                <a:solidFill>
                  <a:srgbClr val="000000"/>
                </a:solidFill>
                <a:effectLst/>
              </a:rPr>
              <a:t>Query</a:t>
            </a:r>
            <a:r>
              <a:rPr kumimoji="0" lang="en-US" altLang="en-US" b="0" i="0" u="none" strike="noStrike" cap="none" normalizeH="0" baseline="0" dirty="0">
                <a:ln>
                  <a:noFill/>
                </a:ln>
                <a:solidFill>
                  <a:srgbClr val="000000"/>
                </a:solidFill>
                <a:effectLst/>
              </a:rPr>
              <a:t> : It allows applications to query the database for one or more stored objects. Hibernate provides different techniques to query database, including </a:t>
            </a:r>
            <a:r>
              <a:rPr kumimoji="0" lang="en-US" altLang="en-US" b="0" i="0" u="none" strike="noStrike" cap="none" normalizeH="0" baseline="0" dirty="0" err="1">
                <a:ln>
                  <a:noFill/>
                </a:ln>
                <a:solidFill>
                  <a:srgbClr val="FF0779"/>
                </a:solidFill>
                <a:effectLst/>
              </a:rPr>
              <a:t>NamedQuery</a:t>
            </a:r>
            <a:r>
              <a:rPr kumimoji="0" lang="en-US" altLang="en-US" b="0" i="0" u="none" strike="noStrike" cap="none" normalizeH="0" baseline="0" dirty="0">
                <a:ln>
                  <a:noFill/>
                </a:ln>
                <a:solidFill>
                  <a:srgbClr val="000000"/>
                </a:solidFill>
                <a:effectLst/>
              </a:rPr>
              <a:t> and </a:t>
            </a:r>
            <a:r>
              <a:rPr kumimoji="0" lang="en-US" altLang="en-US" b="0" i="0" u="none" strike="noStrike" cap="none" normalizeH="0" baseline="0" dirty="0">
                <a:ln>
                  <a:noFill/>
                </a:ln>
                <a:solidFill>
                  <a:srgbClr val="FF0779"/>
                </a:solidFill>
                <a:effectLst/>
              </a:rPr>
              <a:t>Criteria API</a:t>
            </a:r>
            <a:r>
              <a:rPr kumimoji="0" lang="en-US" altLang="en-US" b="0" i="0" u="none" strike="noStrike" cap="none" normalizeH="0" baseline="0" dirty="0">
                <a:ln>
                  <a:noFill/>
                </a:ln>
                <a:solidFill>
                  <a:srgbClr val="000000"/>
                </a:solidFill>
                <a:effectLst/>
              </a:rPr>
              <a: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b="1" i="0" u="none" strike="noStrike" cap="none" normalizeH="0" baseline="0" dirty="0">
                <a:ln>
                  <a:noFill/>
                </a:ln>
                <a:solidFill>
                  <a:srgbClr val="000000"/>
                </a:solidFill>
                <a:effectLst/>
              </a:rPr>
              <a:t>First-level cache</a:t>
            </a:r>
            <a:r>
              <a:rPr kumimoji="0" lang="en-US" altLang="en-US" b="0" i="0" u="none" strike="noStrike" cap="none" normalizeH="0" baseline="0" dirty="0">
                <a:ln>
                  <a:noFill/>
                </a:ln>
                <a:solidFill>
                  <a:srgbClr val="000000"/>
                </a:solidFill>
                <a:effectLst/>
              </a:rPr>
              <a:t> : It represents the default cache used by Hibernate Session object while interacting with the database. It is also called as session cache and caches objects within the current session. All requests from the Session object to the database must pass through the first-level cache or session cache. One must note that the first-level cache is available with the session object until the Session object is live.</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b="1" i="0" u="none" strike="noStrike" cap="none" normalizeH="0" baseline="0" dirty="0">
                <a:ln>
                  <a:noFill/>
                </a:ln>
                <a:solidFill>
                  <a:srgbClr val="000000"/>
                </a:solidFill>
                <a:effectLst/>
              </a:rPr>
              <a:t>Transaction</a:t>
            </a:r>
            <a:r>
              <a:rPr kumimoji="0" lang="en-US" altLang="en-US" b="0" i="0" u="none" strike="noStrike" cap="none" normalizeH="0" baseline="0" dirty="0">
                <a:ln>
                  <a:noFill/>
                </a:ln>
                <a:solidFill>
                  <a:srgbClr val="000000"/>
                </a:solidFill>
                <a:effectLst/>
              </a:rPr>
              <a:t> : enables you to achieve data consistency, and rollback incase something goes unexpected.</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b="1" i="0" u="none" strike="noStrike" cap="none" normalizeH="0" baseline="0" dirty="0">
                <a:ln>
                  <a:noFill/>
                </a:ln>
                <a:solidFill>
                  <a:srgbClr val="000000"/>
                </a:solidFill>
                <a:effectLst/>
              </a:rPr>
              <a:t>Persistent objects</a:t>
            </a:r>
            <a:r>
              <a:rPr kumimoji="0" lang="en-US" altLang="en-US" b="0" i="0" u="none" strike="noStrike" cap="none" normalizeH="0" baseline="0" dirty="0">
                <a:ln>
                  <a:noFill/>
                </a:ln>
                <a:solidFill>
                  <a:srgbClr val="000000"/>
                </a:solidFill>
                <a:effectLst/>
              </a:rPr>
              <a:t> : These are plain old Java objects (POJOs), which get persisted as one of the rows in the related table in the database by </a:t>
            </a:r>
            <a:r>
              <a:rPr kumimoji="0" lang="en-US" altLang="en-US" b="0" i="0" u="none" strike="noStrike" cap="none" normalizeH="0" baseline="0" dirty="0" err="1">
                <a:ln>
                  <a:noFill/>
                </a:ln>
                <a:solidFill>
                  <a:srgbClr val="000000"/>
                </a:solidFill>
                <a:effectLst/>
              </a:rPr>
              <a:t>hibernate.They</a:t>
            </a:r>
            <a:r>
              <a:rPr kumimoji="0" lang="en-US" altLang="en-US" b="0" i="0" u="none" strike="noStrike" cap="none" normalizeH="0" baseline="0" dirty="0">
                <a:ln>
                  <a:noFill/>
                </a:ln>
                <a:solidFill>
                  <a:srgbClr val="000000"/>
                </a:solidFill>
                <a:effectLst/>
              </a:rPr>
              <a:t> can be configured in configurations files (</a:t>
            </a:r>
            <a:r>
              <a:rPr kumimoji="0" lang="en-US" altLang="en-US" b="0" i="0" u="none" strike="noStrike" cap="none" normalizeH="0" baseline="0" dirty="0">
                <a:ln>
                  <a:noFill/>
                </a:ln>
                <a:solidFill>
                  <a:srgbClr val="FF0779"/>
                </a:solidFill>
                <a:effectLst/>
              </a:rPr>
              <a:t>hibernate.cfg.xml</a:t>
            </a:r>
            <a:r>
              <a:rPr kumimoji="0" lang="en-US" altLang="en-US" b="0" i="0" u="none" strike="noStrike" cap="none" normalizeH="0" baseline="0" dirty="0">
                <a:ln>
                  <a:noFill/>
                </a:ln>
                <a:solidFill>
                  <a:srgbClr val="000000"/>
                </a:solidFill>
                <a:effectLst/>
              </a:rPr>
              <a:t> or </a:t>
            </a:r>
            <a:r>
              <a:rPr kumimoji="0" lang="en-US" altLang="en-US" b="0" i="0" u="none" strike="noStrike" cap="none" normalizeH="0" baseline="0" dirty="0" err="1">
                <a:ln>
                  <a:noFill/>
                </a:ln>
                <a:solidFill>
                  <a:srgbClr val="FF0779"/>
                </a:solidFill>
                <a:effectLst/>
              </a:rPr>
              <a:t>hibernate.properties</a:t>
            </a:r>
            <a:r>
              <a:rPr kumimoji="0" lang="en-US" altLang="en-US" b="0" i="0" u="none" strike="noStrike" cap="none" normalizeH="0" baseline="0" dirty="0">
                <a:ln>
                  <a:noFill/>
                </a:ln>
                <a:solidFill>
                  <a:srgbClr val="000000"/>
                </a:solidFill>
                <a:effectLst/>
              </a:rPr>
              <a:t>) or annotated with </a:t>
            </a:r>
            <a:r>
              <a:rPr kumimoji="0" lang="en-US" altLang="en-US" b="0" i="0" u="none" strike="noStrike" cap="none" normalizeH="0" baseline="0" dirty="0">
                <a:ln>
                  <a:noFill/>
                </a:ln>
                <a:solidFill>
                  <a:srgbClr val="FF0779"/>
                </a:solidFill>
                <a:effectLst/>
              </a:rPr>
              <a:t>@Entity</a:t>
            </a:r>
            <a:r>
              <a:rPr kumimoji="0" lang="en-US" altLang="en-US" b="0" i="0" u="none" strike="noStrike" cap="none" normalizeH="0" baseline="0" dirty="0">
                <a:ln>
                  <a:noFill/>
                </a:ln>
                <a:solidFill>
                  <a:srgbClr val="000000"/>
                </a:solidFill>
                <a:effectLst/>
              </a:rPr>
              <a:t> annotation.</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b="1" i="0" u="none" strike="noStrike" cap="none" normalizeH="0" baseline="0" dirty="0">
                <a:ln>
                  <a:noFill/>
                </a:ln>
                <a:solidFill>
                  <a:srgbClr val="000000"/>
                </a:solidFill>
                <a:effectLst/>
              </a:rPr>
              <a:t>Second-level cache</a:t>
            </a:r>
            <a:r>
              <a:rPr kumimoji="0" lang="en-US" altLang="en-US" b="0" i="0" u="none" strike="noStrike" cap="none" normalizeH="0" baseline="0" dirty="0">
                <a:ln>
                  <a:noFill/>
                </a:ln>
                <a:solidFill>
                  <a:srgbClr val="000000"/>
                </a:solidFill>
                <a:effectLst/>
              </a:rPr>
              <a:t> : It is used to store objects across sessions. This needs to be explicitly enabled and one would be required to provide the cache provider for a second-level cache. One of the common second-level cache providers is </a:t>
            </a:r>
            <a:r>
              <a:rPr kumimoji="0" lang="en-US" altLang="en-US" b="0" i="1" u="none" strike="noStrike" cap="none" normalizeH="0" baseline="0" dirty="0" err="1">
                <a:ln>
                  <a:noFill/>
                </a:ln>
                <a:solidFill>
                  <a:srgbClr val="000000"/>
                </a:solidFill>
                <a:effectLst/>
              </a:rPr>
              <a:t>EhCache</a:t>
            </a:r>
            <a:r>
              <a:rPr kumimoji="0" lang="en-US" altLang="en-US" b="0" i="0" u="none" strike="noStrike" cap="none" normalizeH="0" baseline="0" dirty="0">
                <a:ln>
                  <a:noFill/>
                </a:ln>
                <a:solidFill>
                  <a:srgbClr val="000000"/>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017125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738B6-BB2C-4C72-930A-DC1CCE4D3963}"/>
              </a:ext>
            </a:extLst>
          </p:cNvPr>
          <p:cNvSpPr>
            <a:spLocks noGrp="1"/>
          </p:cNvSpPr>
          <p:nvPr>
            <p:ph type="title"/>
          </p:nvPr>
        </p:nvSpPr>
        <p:spPr/>
        <p:txBody>
          <a:bodyPr>
            <a:normAutofit/>
          </a:bodyPr>
          <a:lstStyle/>
          <a:p>
            <a:r>
              <a:rPr lang="en-US" sz="2400" b="1" dirty="0"/>
              <a:t>Persistence Life Cycle</a:t>
            </a:r>
          </a:p>
        </p:txBody>
      </p:sp>
      <p:sp>
        <p:nvSpPr>
          <p:cNvPr id="3" name="Content Placeholder 2">
            <a:extLst>
              <a:ext uri="{FF2B5EF4-FFF2-40B4-BE49-F238E27FC236}">
                <a16:creationId xmlns:a16="http://schemas.microsoft.com/office/drawing/2014/main" id="{F8BFBE6A-FAC6-44E1-AD76-BDDE0F2D23B2}"/>
              </a:ext>
            </a:extLst>
          </p:cNvPr>
          <p:cNvSpPr>
            <a:spLocks noGrp="1"/>
          </p:cNvSpPr>
          <p:nvPr>
            <p:ph idx="1"/>
          </p:nvPr>
        </p:nvSpPr>
        <p:spPr>
          <a:xfrm>
            <a:off x="672830" y="1690688"/>
            <a:ext cx="17190392" cy="7524882"/>
          </a:xfrm>
        </p:spPr>
        <p:txBody>
          <a:bodyPr>
            <a:normAutofit/>
          </a:bodyPr>
          <a:lstStyle/>
          <a:p>
            <a:pPr marL="0" indent="0">
              <a:buNone/>
            </a:pPr>
            <a:r>
              <a:rPr lang="en-US" sz="1400" b="1" dirty="0"/>
              <a:t>Transient Object</a:t>
            </a:r>
          </a:p>
          <a:p>
            <a:pPr marL="0" indent="0">
              <a:buNone/>
            </a:pPr>
            <a:r>
              <a:rPr lang="en-US" sz="1400" dirty="0"/>
              <a:t>Transient objects exist in heap memory. Hibernate does not manage transient objects or persist changes to transient objects.</a:t>
            </a:r>
          </a:p>
          <a:p>
            <a:pPr marL="0" indent="0">
              <a:buNone/>
            </a:pPr>
            <a:endParaRPr lang="en-US" sz="1400" b="1" dirty="0"/>
          </a:p>
          <a:p>
            <a:pPr marL="0" indent="0">
              <a:buNone/>
            </a:pPr>
            <a:endParaRPr lang="en-US" sz="1400" b="1"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b="1" dirty="0"/>
          </a:p>
          <a:p>
            <a:pPr marL="0" indent="0">
              <a:buNone/>
            </a:pPr>
            <a:endParaRPr lang="en-US" sz="1400" b="1" dirty="0"/>
          </a:p>
          <a:p>
            <a:pPr marL="0" indent="0">
              <a:buNone/>
            </a:pPr>
            <a:r>
              <a:rPr lang="en-US" sz="1400" b="1" dirty="0"/>
              <a:t>Transient objects are independent of Hibernate</a:t>
            </a:r>
          </a:p>
          <a:p>
            <a:pPr marL="0" indent="0">
              <a:buNone/>
            </a:pPr>
            <a:r>
              <a:rPr lang="en-US" sz="1400" dirty="0"/>
              <a:t>To persist the changes to a transient object, you would have to ask the session to save the transient object to the database,</a:t>
            </a:r>
          </a:p>
          <a:p>
            <a:pPr marL="0" indent="0">
              <a:buNone/>
            </a:pPr>
            <a:r>
              <a:rPr lang="en-US" sz="1400" dirty="0"/>
              <a:t>at which point Hibernate assigns the object an identifier and marks the object as being in persistent state.</a:t>
            </a:r>
            <a:endParaRPr lang="en-US" sz="1400" b="1" dirty="0"/>
          </a:p>
          <a:p>
            <a:pPr marL="0" indent="0">
              <a:buNone/>
            </a:pPr>
            <a:endParaRPr lang="en-US" sz="1400" dirty="0"/>
          </a:p>
        </p:txBody>
      </p:sp>
      <p:pic>
        <p:nvPicPr>
          <p:cNvPr id="3074" name="Picture 2" descr="Transient objects are independent of Hibernate">
            <a:extLst>
              <a:ext uri="{FF2B5EF4-FFF2-40B4-BE49-F238E27FC236}">
                <a16:creationId xmlns:a16="http://schemas.microsoft.com/office/drawing/2014/main" id="{B5B7FC57-DDCD-432E-9574-6BE2459C35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3404" y="2817812"/>
            <a:ext cx="2273113" cy="1647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243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A13C1-D085-4618-BC13-A5E2A926533C}"/>
              </a:ext>
            </a:extLst>
          </p:cNvPr>
          <p:cNvSpPr>
            <a:spLocks noGrp="1"/>
          </p:cNvSpPr>
          <p:nvPr>
            <p:ph type="title"/>
          </p:nvPr>
        </p:nvSpPr>
        <p:spPr/>
        <p:txBody>
          <a:bodyPr>
            <a:normAutofit/>
          </a:bodyPr>
          <a:lstStyle/>
          <a:p>
            <a:r>
              <a:rPr lang="en-US" sz="2400" b="1" dirty="0"/>
              <a:t>Persistence Life Cycle</a:t>
            </a:r>
          </a:p>
        </p:txBody>
      </p:sp>
      <p:sp>
        <p:nvSpPr>
          <p:cNvPr id="3" name="Content Placeholder 2">
            <a:extLst>
              <a:ext uri="{FF2B5EF4-FFF2-40B4-BE49-F238E27FC236}">
                <a16:creationId xmlns:a16="http://schemas.microsoft.com/office/drawing/2014/main" id="{5972B1E8-09EF-4323-AF7A-6D79FC2911D6}"/>
              </a:ext>
            </a:extLst>
          </p:cNvPr>
          <p:cNvSpPr>
            <a:spLocks noGrp="1"/>
          </p:cNvSpPr>
          <p:nvPr>
            <p:ph idx="1"/>
          </p:nvPr>
        </p:nvSpPr>
        <p:spPr/>
        <p:txBody>
          <a:bodyPr>
            <a:normAutofit/>
          </a:bodyPr>
          <a:lstStyle/>
          <a:p>
            <a:pPr marL="0" indent="0">
              <a:buNone/>
            </a:pPr>
            <a:r>
              <a:rPr lang="en-US" sz="1400" b="1" dirty="0"/>
              <a:t>Persistent Object</a:t>
            </a:r>
          </a:p>
          <a:p>
            <a:pPr marL="0" indent="0">
              <a:buNone/>
            </a:pPr>
            <a:r>
              <a:rPr lang="en-US" sz="1400" dirty="0"/>
              <a:t>Persistent objects exist in the database, and Hibernate manages the persistence for persistent objects.</a:t>
            </a:r>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r>
              <a:rPr lang="en-US" sz="1400" b="1" dirty="0"/>
              <a:t>Persistent objects are maintained by Hibernate</a:t>
            </a:r>
            <a:endParaRPr lang="en-US" sz="1400" dirty="0"/>
          </a:p>
          <a:p>
            <a:pPr marL="0" indent="0">
              <a:buNone/>
            </a:pPr>
            <a:r>
              <a:rPr lang="en-US" sz="1400" dirty="0"/>
              <a:t>If fields or properties change on a persistent object, Hibernate will keep the database representation up to date when the application marks the changes as to be committed.</a:t>
            </a:r>
          </a:p>
        </p:txBody>
      </p:sp>
      <p:pic>
        <p:nvPicPr>
          <p:cNvPr id="4098" name="Picture 2" descr="Persistent objects are maintained by Hibernate">
            <a:extLst>
              <a:ext uri="{FF2B5EF4-FFF2-40B4-BE49-F238E27FC236}">
                <a16:creationId xmlns:a16="http://schemas.microsoft.com/office/drawing/2014/main" id="{0D8BB56D-6C8D-44F6-B501-0EF90E2E38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813" y="2924175"/>
            <a:ext cx="4524375" cy="100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774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6693C-31D4-4118-A429-E043F7BC885A}"/>
              </a:ext>
            </a:extLst>
          </p:cNvPr>
          <p:cNvSpPr>
            <a:spLocks noGrp="1"/>
          </p:cNvSpPr>
          <p:nvPr>
            <p:ph type="title"/>
          </p:nvPr>
        </p:nvSpPr>
        <p:spPr/>
        <p:txBody>
          <a:bodyPr>
            <a:normAutofit/>
          </a:bodyPr>
          <a:lstStyle/>
          <a:p>
            <a:r>
              <a:rPr lang="en-US" sz="2400" b="1" dirty="0"/>
              <a:t>Persistence Life Cycle</a:t>
            </a:r>
            <a:endParaRPr lang="en-US" sz="2400" dirty="0"/>
          </a:p>
        </p:txBody>
      </p:sp>
      <p:sp>
        <p:nvSpPr>
          <p:cNvPr id="3" name="Content Placeholder 2">
            <a:extLst>
              <a:ext uri="{FF2B5EF4-FFF2-40B4-BE49-F238E27FC236}">
                <a16:creationId xmlns:a16="http://schemas.microsoft.com/office/drawing/2014/main" id="{C062B109-A8A6-438B-93EC-7D3661F8D9F3}"/>
              </a:ext>
            </a:extLst>
          </p:cNvPr>
          <p:cNvSpPr>
            <a:spLocks noGrp="1"/>
          </p:cNvSpPr>
          <p:nvPr>
            <p:ph idx="1"/>
          </p:nvPr>
        </p:nvSpPr>
        <p:spPr/>
        <p:txBody>
          <a:bodyPr>
            <a:normAutofit/>
          </a:bodyPr>
          <a:lstStyle/>
          <a:p>
            <a:pPr marL="0" indent="0">
              <a:buNone/>
            </a:pPr>
            <a:r>
              <a:rPr lang="en-US" sz="1400" b="1" dirty="0"/>
              <a:t>Detached Object</a:t>
            </a:r>
          </a:p>
          <a:p>
            <a:pPr marL="0" indent="0">
              <a:buNone/>
            </a:pPr>
            <a:r>
              <a:rPr lang="en-US" sz="1400" dirty="0"/>
              <a:t>Detached objects have a representation in the database, but changes to the object will not be reflected in the database, and vice-versa. This temporary separation of the object and the database is shown in image below.</a:t>
            </a:r>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r>
              <a:rPr lang="en-US" sz="1400" b="1" dirty="0"/>
              <a:t>Detached objects exist in the database but are not maintained by Hibernate</a:t>
            </a:r>
          </a:p>
          <a:p>
            <a:pPr marL="0" indent="0">
              <a:buNone/>
            </a:pPr>
            <a:r>
              <a:rPr lang="en-US" sz="1400" dirty="0"/>
              <a:t>A detached object can be created by closing the session that it was associated with, or by evicting it from the session with a call to the session’s evict() method.</a:t>
            </a:r>
            <a:br>
              <a:rPr lang="en-US" sz="1400" dirty="0"/>
            </a:br>
            <a:endParaRPr lang="en-US" sz="1400" b="1" dirty="0"/>
          </a:p>
        </p:txBody>
      </p:sp>
      <p:pic>
        <p:nvPicPr>
          <p:cNvPr id="5122" name="Picture 2" descr="Detached objects exist in the database but are not maintained by Hibernate">
            <a:extLst>
              <a:ext uri="{FF2B5EF4-FFF2-40B4-BE49-F238E27FC236}">
                <a16:creationId xmlns:a16="http://schemas.microsoft.com/office/drawing/2014/main" id="{64BF56AD-9FBB-4205-A685-DE3DFD81B9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7212" y="2991644"/>
            <a:ext cx="3609975" cy="100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040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D6DDE-B417-4F3D-9B2D-F11DF3EF6B06}"/>
              </a:ext>
            </a:extLst>
          </p:cNvPr>
          <p:cNvSpPr>
            <a:spLocks noGrp="1"/>
          </p:cNvSpPr>
          <p:nvPr>
            <p:ph type="title"/>
          </p:nvPr>
        </p:nvSpPr>
        <p:spPr/>
        <p:txBody>
          <a:bodyPr>
            <a:normAutofit/>
          </a:bodyPr>
          <a:lstStyle/>
          <a:p>
            <a:r>
              <a:rPr lang="en-US" sz="2400" b="1" dirty="0"/>
              <a:t>Persistence Life Cycle</a:t>
            </a:r>
            <a:endParaRPr lang="en-US" sz="2400" dirty="0"/>
          </a:p>
        </p:txBody>
      </p:sp>
      <p:sp>
        <p:nvSpPr>
          <p:cNvPr id="3" name="Content Placeholder 2">
            <a:extLst>
              <a:ext uri="{FF2B5EF4-FFF2-40B4-BE49-F238E27FC236}">
                <a16:creationId xmlns:a16="http://schemas.microsoft.com/office/drawing/2014/main" id="{595E9C9F-B86D-4546-A42A-5FE1095CD091}"/>
              </a:ext>
            </a:extLst>
          </p:cNvPr>
          <p:cNvSpPr>
            <a:spLocks noGrp="1"/>
          </p:cNvSpPr>
          <p:nvPr>
            <p:ph idx="1"/>
          </p:nvPr>
        </p:nvSpPr>
        <p:spPr/>
        <p:txBody>
          <a:bodyPr>
            <a:normAutofit/>
          </a:bodyPr>
          <a:lstStyle/>
          <a:p>
            <a:pPr marL="0" indent="0">
              <a:buNone/>
            </a:pPr>
            <a:r>
              <a:rPr lang="en-US" sz="2000" b="1" dirty="0"/>
              <a:t>Removed Object</a:t>
            </a:r>
          </a:p>
          <a:p>
            <a:pPr marL="0" indent="0">
              <a:buNone/>
            </a:pPr>
            <a:r>
              <a:rPr lang="en-US" sz="2000" dirty="0"/>
              <a:t>Removed objects are objects that are being managed by Hibernate (persistent objects, in other words) that have been passed to the session’s remove() method. When the application marks the changes held in the session as to be committed, the entries in the database that correspond to removed objects are deleted.</a:t>
            </a:r>
            <a:endParaRPr lang="en-US" sz="2000" b="1" dirty="0"/>
          </a:p>
          <a:p>
            <a:endParaRPr lang="en-US" sz="2000" dirty="0"/>
          </a:p>
        </p:txBody>
      </p:sp>
    </p:spTree>
    <p:extLst>
      <p:ext uri="{BB962C8B-B14F-4D97-AF65-F5344CB8AC3E}">
        <p14:creationId xmlns:p14="http://schemas.microsoft.com/office/powerpoint/2010/main" val="560978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A508D-9E24-4B71-BC27-2B26E764F3E8}"/>
              </a:ext>
            </a:extLst>
          </p:cNvPr>
          <p:cNvSpPr>
            <a:spLocks noGrp="1"/>
          </p:cNvSpPr>
          <p:nvPr>
            <p:ph type="title"/>
          </p:nvPr>
        </p:nvSpPr>
        <p:spPr/>
        <p:txBody>
          <a:bodyPr>
            <a:normAutofit/>
          </a:bodyPr>
          <a:lstStyle/>
          <a:p>
            <a:r>
              <a:rPr lang="en-US" sz="2400" dirty="0"/>
              <a:t>Persistence Life Cycle </a:t>
            </a:r>
          </a:p>
        </p:txBody>
      </p:sp>
      <p:sp>
        <p:nvSpPr>
          <p:cNvPr id="3" name="Content Placeholder 2">
            <a:extLst>
              <a:ext uri="{FF2B5EF4-FFF2-40B4-BE49-F238E27FC236}">
                <a16:creationId xmlns:a16="http://schemas.microsoft.com/office/drawing/2014/main" id="{03DD715C-6881-457B-96CA-8CEAF63CCE5B}"/>
              </a:ext>
            </a:extLst>
          </p:cNvPr>
          <p:cNvSpPr>
            <a:spLocks noGrp="1"/>
          </p:cNvSpPr>
          <p:nvPr>
            <p:ph idx="1"/>
          </p:nvPr>
        </p:nvSpPr>
        <p:spPr/>
        <p:txBody>
          <a:bodyPr>
            <a:noAutofit/>
          </a:bodyPr>
          <a:lstStyle/>
          <a:p>
            <a:pPr marL="0" indent="0">
              <a:buNone/>
            </a:pPr>
            <a:r>
              <a:rPr lang="en-US" sz="1800" dirty="0"/>
              <a:t>Summary</a:t>
            </a:r>
          </a:p>
          <a:p>
            <a:r>
              <a:rPr lang="en-US" sz="1800" dirty="0"/>
              <a:t>Newly created POJO object will be in the transient state. Transient object doesn’t represent any row of the database i.e. not associated with any session object. It’s plain simple java object.</a:t>
            </a:r>
          </a:p>
          <a:p>
            <a:r>
              <a:rPr lang="en-US" sz="1800" dirty="0"/>
              <a:t>Persistent object represent one row of the database and always associated with some unique hibernate session. Changes to persistent objects are tracked by hibernate and are saved into database when commit call happen.</a:t>
            </a:r>
          </a:p>
          <a:p>
            <a:r>
              <a:rPr lang="en-US" sz="1800" dirty="0"/>
              <a:t>Detached objects are those who were once persistent in past, and now they are no longer persistent. To persist changes done in detached objects, you must reattach them to hibernate session.</a:t>
            </a:r>
          </a:p>
          <a:p>
            <a:r>
              <a:rPr lang="en-US" sz="1800" dirty="0"/>
              <a:t>Removed objects are persistent objects that have been passed to the session’s remove() method and soon will be deleted as soon as changes held in the session will be committed to database.</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2879421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6909</TotalTime>
  <Words>501</Words>
  <Application>Microsoft Office PowerPoint</Application>
  <PresentationFormat>Widescreen</PresentationFormat>
  <Paragraphs>65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JPA</vt:lpstr>
      <vt:lpstr>Hibernate Architecture</vt:lpstr>
      <vt:lpstr>PowerPoint Presentation</vt:lpstr>
      <vt:lpstr>Persistence Life Cycle</vt:lpstr>
      <vt:lpstr>Persistence Life Cycle</vt:lpstr>
      <vt:lpstr>Persistence Life Cycle</vt:lpstr>
      <vt:lpstr>Persistence Life Cycle</vt:lpstr>
      <vt:lpstr>Persistence Life Cycle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7</cp:revision>
  <dcterms:created xsi:type="dcterms:W3CDTF">2019-10-18T08:48:55Z</dcterms:created>
  <dcterms:modified xsi:type="dcterms:W3CDTF">2019-10-23T03:58:01Z</dcterms:modified>
</cp:coreProperties>
</file>