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5A6AEF-DBA1-497B-81FD-121BCAD22A70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CE34C5-7C94-4B45-9A37-9761A1D4C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167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 MVC helps in building flexible and loosely coupled web applications. The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Model-View-Controller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design pattern helps in separating the business logic, presentation logic and navigation logic. It provides an elegant solution to use MVC in Spring Framework with the help of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DispatcherServlet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CE34C5-7C94-4B45-9A37-9761A1D4CC0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376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7AAB7-0DB4-49A2-BFA7-5B8F964072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A1830A-66E0-47DB-B355-CC3F56EFBB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8D2C6-F898-4EB6-A381-7290A41AE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FE2E9-F991-4826-9382-13CE597E813D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E36074-3DBA-4767-AAA4-BFBE4BD6A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9DD46-E847-4837-AFC0-0AE90740C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86FFD-32A9-4EDE-9F42-BBCDEB359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564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58999-A51B-4D80-8E02-22495073E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46614A-DC37-44B9-834C-9A0626671D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D7B0F-2D30-4A6A-884E-71D9271D3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FE2E9-F991-4826-9382-13CE597E813D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5ADF4-CFCB-49DC-83E9-4697BC874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D3F4E2-CE44-4642-A045-1FBF705A2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86FFD-32A9-4EDE-9F42-BBCDEB359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155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742C3D-6DAF-495D-85CC-2F601DECF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47EDA-09BB-46F0-AF41-A402662C72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815A0-98BF-4B75-9851-0D5CE807D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FE2E9-F991-4826-9382-13CE597E813D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8781D-1621-4975-9EE0-840CC12CB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6F39E8-365B-49AD-AC65-13D108416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86FFD-32A9-4EDE-9F42-BBCDEB359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992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6E1BA-C605-4148-8F93-DD15F1664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39375-9E3B-4266-8074-B4F60FA8F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30B0A-ABB3-49D5-948D-E44FACC87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FE2E9-F991-4826-9382-13CE597E813D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57B817-0864-46BF-B8B5-4E9E1C441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570D05-F4DB-405F-9C96-3EFA0C182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86FFD-32A9-4EDE-9F42-BBCDEB359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859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8C985-DB71-4B14-A076-5EBA3CA15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169282-CDDA-410F-B339-11B49F7F6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A1F92-70B4-49EB-A95D-5EB0A8CC2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FE2E9-F991-4826-9382-13CE597E813D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01DD4-FE61-4594-A66A-CCDD9CBED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B87A2A-0028-48CB-B034-DBA642E24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86FFD-32A9-4EDE-9F42-BBCDEB359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600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A0824-D6B3-4C1C-8B10-F6E6C3521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4ED2F-D892-4E95-A4E3-D17A5C367A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8D0F1D-93B2-432E-B607-D97A3D355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D52FED-1B83-4E4E-97FD-3B5E8D379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FE2E9-F991-4826-9382-13CE597E813D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67E5C9-D4C2-4BA1-91BC-916D0C741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5DDAC8-21A1-4461-9636-E00D6F3F2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86FFD-32A9-4EDE-9F42-BBCDEB359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397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109FD-170F-4951-BE3D-8C738FFC5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2AAB34-20AE-4C92-80A3-F2380DD815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6C26F0-CBDD-4F69-A7C6-72AEFB227E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3FC73F-64C9-4CB2-AA3C-B5402B2B46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816C04-BAB3-43D1-BC07-B9C0072EC1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6928BA-5E60-4608-9A5A-47562B1A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FE2E9-F991-4826-9382-13CE597E813D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9C15C5-840D-4008-9D25-24365C135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99B2F5-6C97-4CDA-8F0D-47A2D7DBD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86FFD-32A9-4EDE-9F42-BBCDEB359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736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E8FE2-AD94-461F-BECE-B3B84FDF3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02D3DA-062C-4D0E-BB5B-6B5188E5E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FE2E9-F991-4826-9382-13CE597E813D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C336CF-B5FE-41BC-92E0-4EE04D506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5C9633-73E7-4106-B62F-134E9379C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86FFD-32A9-4EDE-9F42-BBCDEB359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299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1D1147-01AF-4C8A-9384-47F9F84F5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FE2E9-F991-4826-9382-13CE597E813D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9CB351-FCD4-4744-A4AA-43F5CF8F3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053CE1-7B63-4206-BF9A-0BD141B7B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86FFD-32A9-4EDE-9F42-BBCDEB359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91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D1FE0-A423-4B59-85C8-B2CC77F50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DCA57-213D-4C50-BC2F-EB3C0D4D43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7A667D-2153-4F0D-AC00-30B8D7845A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077E66-EAF2-4154-961D-BE2525F75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FE2E9-F991-4826-9382-13CE597E813D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80E1B1-9D7A-4879-90A5-E3DCF3019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67FB75-1BEC-429A-BDE2-BBA0C3F47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86FFD-32A9-4EDE-9F42-BBCDEB359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836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91E21-448C-411B-BA4F-671AB16F2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BCC267-8DD4-4AB9-B405-9040BBC21A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0ECAB6-3265-4593-B147-9DE963771A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86AB01-DA3D-43B0-A2C3-7D013FF6C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FE2E9-F991-4826-9382-13CE597E813D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0173E4-6AAF-46BA-BC34-0703777F2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EFDF2D-1614-4A12-9FF8-347CCB236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86FFD-32A9-4EDE-9F42-BBCDEB359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110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70F8F8-C47C-40FA-A218-C85B7859B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BF875C-08B1-45E2-96AB-0C96BA85B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9EB69F-597D-4164-8B18-09CF282FA7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FE2E9-F991-4826-9382-13CE597E813D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72F247-9D72-497C-A46D-607BC0018E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A6DEF6-3F22-40EB-AC6A-D111DFD8F1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286FFD-32A9-4EDE-9F42-BBCDEB359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897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14812-63D5-4EC5-8214-3F42EE4840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Spring MVC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DC23FD-3A0F-4CDD-BF6C-A447C86FC6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805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4B203-B2B1-4925-9813-75447E5FE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Spring- Model View Controller </a:t>
            </a:r>
          </a:p>
        </p:txBody>
      </p:sp>
      <p:pic>
        <p:nvPicPr>
          <p:cNvPr id="1026" name="Picture 2" descr="spring mvc - Spring Tutorial - Edureka!">
            <a:extLst>
              <a:ext uri="{FF2B5EF4-FFF2-40B4-BE49-F238E27FC236}">
                <a16:creationId xmlns:a16="http://schemas.microsoft.com/office/drawing/2014/main" id="{A2DE7BCF-92F8-4E1C-892C-74833F6153E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349" y="1825625"/>
            <a:ext cx="837530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4578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61543-5394-430F-8925-D76969254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- MVC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FCC43-2DB2-4A7D-ACE1-52EEA79E5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When a request is sent to the Spring MVC Framework the following sequence of events happen.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DispatcherServlet</a:t>
            </a:r>
            <a:r>
              <a:rPr lang="en-US" dirty="0"/>
              <a:t> first receives the request.</a:t>
            </a:r>
          </a:p>
          <a:p>
            <a:r>
              <a:rPr lang="en-US" dirty="0"/>
              <a:t>The </a:t>
            </a:r>
            <a:r>
              <a:rPr lang="en-US" dirty="0" err="1"/>
              <a:t>DispatcherServlet</a:t>
            </a:r>
            <a:r>
              <a:rPr lang="en-US" dirty="0"/>
              <a:t> consults the </a:t>
            </a:r>
            <a:r>
              <a:rPr lang="en-US" dirty="0" err="1"/>
              <a:t>HandlerMapping</a:t>
            </a:r>
            <a:r>
              <a:rPr lang="en-US" dirty="0"/>
              <a:t> and invokes the Controller associated with the request.</a:t>
            </a:r>
          </a:p>
          <a:p>
            <a:r>
              <a:rPr lang="en-US" dirty="0"/>
              <a:t>The Controller processes the request by calling the appropriate service methods and returns a </a:t>
            </a:r>
            <a:r>
              <a:rPr lang="en-US" dirty="0" err="1"/>
              <a:t>ModelAndView</a:t>
            </a:r>
            <a:r>
              <a:rPr lang="en-US" dirty="0"/>
              <a:t> object to the </a:t>
            </a:r>
            <a:r>
              <a:rPr lang="en-US" dirty="0" err="1"/>
              <a:t>DispatcherServlet</a:t>
            </a:r>
            <a:r>
              <a:rPr lang="en-US" dirty="0"/>
              <a:t>. The </a:t>
            </a:r>
            <a:r>
              <a:rPr lang="en-US" dirty="0" err="1"/>
              <a:t>ModelAndView</a:t>
            </a:r>
            <a:r>
              <a:rPr lang="en-US" dirty="0"/>
              <a:t> object contains the model data and the view name.</a:t>
            </a:r>
          </a:p>
          <a:p>
            <a:r>
              <a:rPr lang="en-US" dirty="0"/>
              <a:t>The </a:t>
            </a:r>
            <a:r>
              <a:rPr lang="en-US" dirty="0" err="1"/>
              <a:t>DispatcherServlet</a:t>
            </a:r>
            <a:r>
              <a:rPr lang="en-US" dirty="0"/>
              <a:t> sends the view name to a </a:t>
            </a:r>
            <a:r>
              <a:rPr lang="en-US" dirty="0" err="1"/>
              <a:t>ViewResolver</a:t>
            </a:r>
            <a:r>
              <a:rPr lang="en-US" dirty="0"/>
              <a:t> to find the actual View to invoke.</a:t>
            </a:r>
          </a:p>
          <a:p>
            <a:r>
              <a:rPr lang="en-US" dirty="0"/>
              <a:t>Now, the </a:t>
            </a:r>
            <a:r>
              <a:rPr lang="en-US" dirty="0" err="1"/>
              <a:t>DispatcherServlet</a:t>
            </a:r>
            <a:r>
              <a:rPr lang="en-US" dirty="0"/>
              <a:t> will pass the model object to the View to render the result.</a:t>
            </a:r>
          </a:p>
          <a:p>
            <a:r>
              <a:rPr lang="en-US" dirty="0"/>
              <a:t>The View, with the help of the model data, will render the result back to the user.</a:t>
            </a:r>
          </a:p>
        </p:txBody>
      </p:sp>
    </p:spTree>
    <p:extLst>
      <p:ext uri="{BB962C8B-B14F-4D97-AF65-F5344CB8AC3E}">
        <p14:creationId xmlns:p14="http://schemas.microsoft.com/office/powerpoint/2010/main" val="3846271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811C-2413-49E8-87B4-A1EA32BE9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MVC 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2B68B-ECA5-453C-9D3D-82D652D4A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Hello </a:t>
            </a:r>
            <a:r>
              <a:rPr lang="en-US"/>
              <a:t>World Example</a:t>
            </a:r>
          </a:p>
        </p:txBody>
      </p:sp>
    </p:spTree>
    <p:extLst>
      <p:ext uri="{BB962C8B-B14F-4D97-AF65-F5344CB8AC3E}">
        <p14:creationId xmlns:p14="http://schemas.microsoft.com/office/powerpoint/2010/main" val="4052078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152</Words>
  <Application>Microsoft Office PowerPoint</Application>
  <PresentationFormat>Widescreen</PresentationFormat>
  <Paragraphs>15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Spring MVC</vt:lpstr>
      <vt:lpstr>Spring- Model View Controller </vt:lpstr>
      <vt:lpstr>Spring - MVC</vt:lpstr>
      <vt:lpstr>Spring MVC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MVC</dc:title>
  <dc:creator>Admin</dc:creator>
  <cp:lastModifiedBy>Admin</cp:lastModifiedBy>
  <cp:revision>3</cp:revision>
  <dcterms:created xsi:type="dcterms:W3CDTF">2019-10-29T03:29:15Z</dcterms:created>
  <dcterms:modified xsi:type="dcterms:W3CDTF">2019-10-29T04:09:23Z</dcterms:modified>
</cp:coreProperties>
</file>