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1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." userId="9562898ff135b101" providerId="LiveId" clId="{95AB0592-83FB-43FD-9356-80CFBE41A252}"/>
    <pc:docChg chg="modSld">
      <pc:chgData name="Himanshu ." userId="9562898ff135b101" providerId="LiveId" clId="{95AB0592-83FB-43FD-9356-80CFBE41A252}" dt="2023-04-13T22:20:42.247" v="15" actId="20577"/>
      <pc:docMkLst>
        <pc:docMk/>
      </pc:docMkLst>
      <pc:sldChg chg="modSp mod">
        <pc:chgData name="Himanshu ." userId="9562898ff135b101" providerId="LiveId" clId="{95AB0592-83FB-43FD-9356-80CFBE41A252}" dt="2023-04-13T22:20:42.247" v="15" actId="20577"/>
        <pc:sldMkLst>
          <pc:docMk/>
          <pc:sldMk cId="87302122" sldId="265"/>
        </pc:sldMkLst>
        <pc:spChg chg="mod">
          <ac:chgData name="Himanshu ." userId="9562898ff135b101" providerId="LiveId" clId="{95AB0592-83FB-43FD-9356-80CFBE41A252}" dt="2023-04-13T22:20:42.247" v="15" actId="20577"/>
          <ac:spMkLst>
            <pc:docMk/>
            <pc:sldMk cId="87302122" sldId="265"/>
            <ac:spMk id="6" creationId="{CADCDA51-8F8D-482B-4BD7-5F8DE605A1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64068" y="0"/>
            <a:ext cx="957036" cy="955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9913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44767"/>
            <a:ext cx="9144000" cy="222250"/>
          </a:xfrm>
          <a:custGeom>
            <a:avLst/>
            <a:gdLst/>
            <a:ahLst/>
            <a:cxnLst/>
            <a:rect l="l" t="t" r="r" b="b"/>
            <a:pathLst>
              <a:path w="9144000" h="222250">
                <a:moveTo>
                  <a:pt x="0" y="222249"/>
                </a:moveTo>
                <a:lnTo>
                  <a:pt x="9144000" y="222249"/>
                </a:lnTo>
                <a:lnTo>
                  <a:pt x="9144000" y="0"/>
                </a:lnTo>
                <a:lnTo>
                  <a:pt x="0" y="0"/>
                </a:lnTo>
                <a:lnTo>
                  <a:pt x="0" y="222249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86489" y="6448044"/>
            <a:ext cx="1645318" cy="1717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2419" y="1147953"/>
            <a:ext cx="34391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15" y="1166622"/>
            <a:ext cx="8697569" cy="3776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4543" y="6674687"/>
            <a:ext cx="1670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0886" y="212216"/>
            <a:ext cx="460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INDIAN 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INSTITUTE 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18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ROORKEE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7428" y="0"/>
            <a:ext cx="755903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06339"/>
            <a:ext cx="9133331" cy="1851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 </a:t>
            </a:r>
            <a:r>
              <a:rPr dirty="0"/>
              <a:t>300 </a:t>
            </a:r>
            <a:r>
              <a:rPr spc="-5" dirty="0"/>
              <a:t>(Spring</a:t>
            </a:r>
            <a:r>
              <a:rPr spc="-45" dirty="0"/>
              <a:t> </a:t>
            </a:r>
            <a:r>
              <a:rPr dirty="0"/>
              <a:t>2022-23)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70886" y="2867686"/>
            <a:ext cx="3748915" cy="222086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48640" algn="ctr">
              <a:lnSpc>
                <a:spcPct val="118600"/>
              </a:lnSpc>
              <a:spcBef>
                <a:spcPts val="330"/>
              </a:spcBef>
            </a:pPr>
            <a:r>
              <a:rPr sz="2000" b="1" dirty="0">
                <a:latin typeface="Times New Roman"/>
                <a:cs typeface="Times New Roman"/>
              </a:rPr>
              <a:t>Members  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700" marR="5080" indent="548640" algn="ctr">
              <a:lnSpc>
                <a:spcPct val="118600"/>
              </a:lnSpc>
              <a:spcBef>
                <a:spcPts val="330"/>
              </a:spcBef>
            </a:pPr>
            <a:r>
              <a:rPr lang="en-IN" spc="-5" dirty="0">
                <a:latin typeface="Times New Roman"/>
                <a:cs typeface="Times New Roman"/>
              </a:rPr>
              <a:t>Mayank</a:t>
            </a:r>
            <a:r>
              <a:rPr sz="1800" spc="-5" dirty="0">
                <a:latin typeface="Times New Roman"/>
                <a:cs typeface="Times New Roman"/>
              </a:rPr>
              <a:t> (</a:t>
            </a:r>
            <a:r>
              <a:rPr lang="en-US" sz="1800" spc="-5" dirty="0">
                <a:latin typeface="Times New Roman"/>
                <a:cs typeface="Times New Roman"/>
              </a:rPr>
              <a:t>20117076</a:t>
            </a:r>
            <a:r>
              <a:rPr sz="1800" spc="-5" dirty="0">
                <a:latin typeface="Times New Roman"/>
                <a:cs typeface="Times New Roman"/>
              </a:rPr>
              <a:t>)  </a:t>
            </a:r>
            <a:endParaRPr lang="en-US" sz="1800" spc="-5" dirty="0">
              <a:latin typeface="Times New Roman"/>
              <a:cs typeface="Times New Roman"/>
            </a:endParaRPr>
          </a:p>
          <a:p>
            <a:pPr marL="12700" marR="5080" indent="548640" algn="ctr">
              <a:lnSpc>
                <a:spcPct val="118600"/>
              </a:lnSpc>
              <a:spcBef>
                <a:spcPts val="33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Himanshu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latin typeface="Times New Roman"/>
                <a:cs typeface="Times New Roman"/>
              </a:rPr>
              <a:t>20117050</a:t>
            </a:r>
            <a:r>
              <a:rPr sz="1800" spc="-5" dirty="0">
                <a:latin typeface="Times New Roman"/>
                <a:cs typeface="Times New Roman"/>
              </a:rPr>
              <a:t>)  </a:t>
            </a:r>
            <a:endParaRPr lang="en-US" sz="1800" spc="-5" dirty="0">
              <a:latin typeface="Times New Roman"/>
              <a:cs typeface="Times New Roman"/>
            </a:endParaRPr>
          </a:p>
          <a:p>
            <a:pPr marL="12700" marR="5080" indent="548640" algn="ctr">
              <a:lnSpc>
                <a:spcPct val="118600"/>
              </a:lnSpc>
              <a:spcBef>
                <a:spcPts val="33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Rahul Meena</a:t>
            </a:r>
            <a:r>
              <a:rPr sz="1800" spc="-5" dirty="0">
                <a:latin typeface="Times New Roman"/>
                <a:cs typeface="Times New Roman"/>
              </a:rPr>
              <a:t> (</a:t>
            </a:r>
            <a:r>
              <a:rPr lang="en-US" sz="1800" spc="-5" dirty="0">
                <a:latin typeface="Times New Roman"/>
                <a:cs typeface="Times New Roman"/>
              </a:rPr>
              <a:t>20117097</a:t>
            </a:r>
            <a:r>
              <a:rPr sz="1800" spc="-5" dirty="0">
                <a:latin typeface="Times New Roman"/>
                <a:cs typeface="Times New Roman"/>
              </a:rPr>
              <a:t>)  </a:t>
            </a:r>
            <a:endParaRPr lang="en-US" spc="-5" dirty="0">
              <a:latin typeface="Times New Roman"/>
              <a:cs typeface="Times New Roman"/>
            </a:endParaRPr>
          </a:p>
          <a:p>
            <a:pPr marL="12700" marR="5080" indent="548640" algn="ctr">
              <a:lnSpc>
                <a:spcPct val="118600"/>
              </a:lnSpc>
              <a:spcBef>
                <a:spcPts val="33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Sahil Yadav</a:t>
            </a:r>
            <a:r>
              <a:rPr sz="1800" spc="-5" dirty="0">
                <a:latin typeface="Times New Roman"/>
                <a:cs typeface="Times New Roman"/>
              </a:rPr>
              <a:t> (</a:t>
            </a:r>
            <a:r>
              <a:rPr lang="en-US" spc="-5" dirty="0">
                <a:latin typeface="Times New Roman"/>
                <a:cs typeface="Times New Roman"/>
              </a:rPr>
              <a:t>20117105</a:t>
            </a:r>
            <a:r>
              <a:rPr sz="1800" dirty="0">
                <a:latin typeface="Times New Roman"/>
                <a:cs typeface="Times New Roman"/>
              </a:rPr>
              <a:t>)  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indent="548640" algn="ctr">
              <a:lnSpc>
                <a:spcPct val="118600"/>
              </a:lnSpc>
              <a:spcBef>
                <a:spcPts val="33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Harshit Solanki</a:t>
            </a:r>
            <a:r>
              <a:rPr sz="1800" spc="-5" dirty="0">
                <a:latin typeface="Times New Roman"/>
                <a:cs typeface="Times New Roman"/>
              </a:rPr>
              <a:t> (</a:t>
            </a:r>
            <a:r>
              <a:rPr lang="en-US" spc="-5" dirty="0">
                <a:latin typeface="Times New Roman"/>
                <a:cs typeface="Times New Roman"/>
              </a:rPr>
              <a:t>20117058</a:t>
            </a:r>
            <a:r>
              <a:rPr sz="1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1343" y="1662125"/>
            <a:ext cx="513905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i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analysis of COP variation of ground coupled split AC system</a:t>
            </a:r>
            <a:endParaRPr sz="200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41" y="2953257"/>
            <a:ext cx="17938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Group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Number: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33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41" y="800226"/>
            <a:ext cx="16433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Mid-term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Evaluation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7161" y="2879495"/>
            <a:ext cx="1929639" cy="75469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latin typeface="Times New Roman"/>
                <a:cs typeface="Times New Roman"/>
              </a:rPr>
              <a:t>Super</a:t>
            </a:r>
            <a:r>
              <a:rPr sz="2000" b="1" spc="5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Times New Roman"/>
                <a:cs typeface="Times New Roman"/>
              </a:rPr>
              <a:t>isor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5" dirty="0">
                <a:latin typeface="Times New Roman"/>
                <a:cs typeface="Times New Roman"/>
              </a:rPr>
              <a:t>Prof.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K. Murugesan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86" y="231089"/>
            <a:ext cx="1864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3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4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od</a:t>
            </a:r>
            <a:r>
              <a:rPr sz="2800" spc="-20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ction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9943" y="6674687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630" y="4724400"/>
            <a:ext cx="8796655" cy="1480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1840" marR="5080" algn="just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Problem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statement/objective</a:t>
            </a:r>
            <a:r>
              <a:rPr lang="en-US" sz="2000" b="1" spc="-10" dirty="0">
                <a:latin typeface="Carlito"/>
                <a:cs typeface="Carlito"/>
              </a:rPr>
              <a:t> : </a:t>
            </a:r>
          </a:p>
          <a:p>
            <a:pPr marL="12700">
              <a:lnSpc>
                <a:spcPct val="100000"/>
              </a:lnSpc>
            </a:pPr>
            <a:r>
              <a:rPr lang="en-US"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analysis of COP variation of ground coupled split AC system</a:t>
            </a:r>
            <a:endParaRPr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85" marR="761365">
              <a:lnSpc>
                <a:spcPct val="120000"/>
              </a:lnSpc>
              <a:spcBef>
                <a:spcPts val="67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2CBAC7-E69B-A11F-F709-FF289EB2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09" y="1143000"/>
            <a:ext cx="6153466" cy="396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758D08-F3EA-210A-4D2E-113BF18FF63C}"/>
              </a:ext>
            </a:extLst>
          </p:cNvPr>
          <p:cNvSpPr txBox="1"/>
          <p:nvPr/>
        </p:nvSpPr>
        <p:spPr>
          <a:xfrm>
            <a:off x="274630" y="2133600"/>
            <a:ext cx="2255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 of ground coupled split Air-conditioning system varies continuously during the operation of the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31088"/>
            <a:ext cx="4038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" dirty="0">
                <a:latin typeface="Carlito"/>
                <a:cs typeface="Carlito"/>
              </a:rPr>
              <a:t>INITIAL RESULT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5C6CC-5560-759F-1197-D096EE47F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7848600" cy="6663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52C1-5955-EC9C-D450-53C6AB9A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19200"/>
            <a:ext cx="8610600" cy="4846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1B7FA-A27C-0620-9E5E-B49CBF0C45A3}"/>
              </a:ext>
            </a:extLst>
          </p:cNvPr>
          <p:cNvSpPr txBox="1"/>
          <p:nvPr/>
        </p:nvSpPr>
        <p:spPr>
          <a:xfrm>
            <a:off x="296552" y="268927"/>
            <a:ext cx="189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 TABLE</a:t>
            </a:r>
          </a:p>
        </p:txBody>
      </p:sp>
    </p:spTree>
    <p:extLst>
      <p:ext uri="{BB962C8B-B14F-4D97-AF65-F5344CB8AC3E}">
        <p14:creationId xmlns:p14="http://schemas.microsoft.com/office/powerpoint/2010/main" val="1175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5A731F-FF94-754E-BB18-AC77F862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3204"/>
            <a:ext cx="4343401" cy="3608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986AD-95B3-A0C5-8D9C-C203B597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3204"/>
            <a:ext cx="3733800" cy="3854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BCC90D-A4E8-1BC6-89C9-EEED43360DDE}"/>
              </a:ext>
            </a:extLst>
          </p:cNvPr>
          <p:cNvSpPr txBox="1"/>
          <p:nvPr/>
        </p:nvSpPr>
        <p:spPr>
          <a:xfrm>
            <a:off x="381000" y="41326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for our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112FD6-802A-378B-2F09-A04213651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77280"/>
            <a:ext cx="4265791" cy="3191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23AC-1FBA-2E4D-88FC-C19EF73F5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63" y="1511161"/>
            <a:ext cx="414633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E90CC3-D035-41BB-7067-B66331B7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3970350" cy="4059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CDA51-8F8D-482B-4BD7-5F8DE605A1DA}"/>
              </a:ext>
            </a:extLst>
          </p:cNvPr>
          <p:cNvSpPr txBox="1"/>
          <p:nvPr/>
        </p:nvSpPr>
        <p:spPr>
          <a:xfrm>
            <a:off x="5181600" y="2514600"/>
            <a:ext cx="31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TESTING DATA LOSS =0.004676</a:t>
            </a:r>
          </a:p>
          <a:p>
            <a:r>
              <a:rPr lang="en-IN" dirty="0"/>
              <a:t>NEW DATASET LOSS =0.139236</a:t>
            </a:r>
          </a:p>
        </p:txBody>
      </p:sp>
    </p:spTree>
    <p:extLst>
      <p:ext uri="{BB962C8B-B14F-4D97-AF65-F5344CB8AC3E}">
        <p14:creationId xmlns:p14="http://schemas.microsoft.com/office/powerpoint/2010/main" val="8730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5878" y="3620261"/>
            <a:ext cx="2009775" cy="0"/>
          </a:xfrm>
          <a:custGeom>
            <a:avLst/>
            <a:gdLst/>
            <a:ahLst/>
            <a:cxnLst/>
            <a:rect l="l" t="t" r="r" b="b"/>
            <a:pathLst>
              <a:path w="2009775">
                <a:moveTo>
                  <a:pt x="0" y="0"/>
                </a:moveTo>
                <a:lnTo>
                  <a:pt x="2009521" y="0"/>
                </a:lnTo>
              </a:path>
            </a:pathLst>
          </a:custGeom>
          <a:ln w="50800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2123" y="2976753"/>
            <a:ext cx="211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rlito"/>
                <a:cs typeface="Carlito"/>
              </a:rPr>
              <a:t>Thank</a:t>
            </a:r>
            <a:r>
              <a:rPr sz="3600" spc="-7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you.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118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Carlito</vt:lpstr>
      <vt:lpstr>Times New Roman</vt:lpstr>
      <vt:lpstr>Trebuchet MS</vt:lpstr>
      <vt:lpstr>Office Theme</vt:lpstr>
      <vt:lpstr>MIN 300 (Spring 2022-23)</vt:lpstr>
      <vt:lpstr>Introduction</vt:lpstr>
      <vt:lpstr>INITIAL RESULT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Himanshu .</cp:lastModifiedBy>
  <cp:revision>7</cp:revision>
  <dcterms:created xsi:type="dcterms:W3CDTF">2023-03-04T08:35:31Z</dcterms:created>
  <dcterms:modified xsi:type="dcterms:W3CDTF">2023-04-13T22:20:57Z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2023-03-04T00:00:00Z</vt:filetime>
  </property>
</Properties>
</file>