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BF38B-A790-4925-BC29-EC1962D2DC64}" type="doc">
      <dgm:prSet loTypeId="urn:microsoft.com/office/officeart/2005/8/layout/cycle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0A3944AD-1A1C-4127-A987-FCE9E48C913E}">
      <dgm:prSet phldrT="[Text]"/>
      <dgm:spPr/>
      <dgm:t>
        <a:bodyPr/>
        <a:lstStyle/>
        <a:p>
          <a:r>
            <a:rPr lang="en-US" b="1" i="0" dirty="0"/>
            <a:t>Uses encryption </a:t>
          </a:r>
          <a:r>
            <a:rPr lang="en-US" b="0" i="0" dirty="0"/>
            <a:t>(e.g., AES, RSA) to protect hidden data</a:t>
          </a:r>
          <a:endParaRPr lang="en-IN" dirty="0"/>
        </a:p>
      </dgm:t>
    </dgm:pt>
    <dgm:pt modelId="{53B41CC5-D218-48A3-87B7-F2752A6EAA57}" type="parTrans" cxnId="{C1770966-EEF3-429B-A224-8A9ED7FCA29B}">
      <dgm:prSet/>
      <dgm:spPr/>
      <dgm:t>
        <a:bodyPr/>
        <a:lstStyle/>
        <a:p>
          <a:endParaRPr lang="en-IN"/>
        </a:p>
      </dgm:t>
    </dgm:pt>
    <dgm:pt modelId="{843703CF-BFD1-4A96-B15C-DD1886D5C805}" type="sibTrans" cxnId="{C1770966-EEF3-429B-A224-8A9ED7FCA29B}">
      <dgm:prSet/>
      <dgm:spPr/>
      <dgm:t>
        <a:bodyPr/>
        <a:lstStyle/>
        <a:p>
          <a:endParaRPr lang="en-IN"/>
        </a:p>
      </dgm:t>
    </dgm:pt>
    <dgm:pt modelId="{D366A557-8C58-4FF6-AC6B-E894F8A1FEA2}">
      <dgm:prSet phldrT="[Text]"/>
      <dgm:spPr/>
      <dgm:t>
        <a:bodyPr/>
        <a:lstStyle/>
        <a:p>
          <a:r>
            <a:rPr lang="en-US" b="1" i="0" dirty="0"/>
            <a:t>Robustness:</a:t>
          </a:r>
          <a:r>
            <a:rPr lang="en-US" b="0" i="0" dirty="0"/>
            <a:t> Resists common image manipulations </a:t>
          </a:r>
          <a:endParaRPr lang="en-IN" dirty="0"/>
        </a:p>
      </dgm:t>
    </dgm:pt>
    <dgm:pt modelId="{4E12D466-91F4-46FE-B9BE-B8BF1A883926}" type="parTrans" cxnId="{915D3D88-7A29-404D-953E-BDE50C58A2D9}">
      <dgm:prSet/>
      <dgm:spPr/>
      <dgm:t>
        <a:bodyPr/>
        <a:lstStyle/>
        <a:p>
          <a:endParaRPr lang="en-IN"/>
        </a:p>
      </dgm:t>
    </dgm:pt>
    <dgm:pt modelId="{902EC5B6-FDDD-49F7-A61A-C90B6FD883EE}" type="sibTrans" cxnId="{915D3D88-7A29-404D-953E-BDE50C58A2D9}">
      <dgm:prSet/>
      <dgm:spPr/>
      <dgm:t>
        <a:bodyPr/>
        <a:lstStyle/>
        <a:p>
          <a:endParaRPr lang="en-IN"/>
        </a:p>
      </dgm:t>
    </dgm:pt>
    <dgm:pt modelId="{70C084BF-AAE8-4885-B602-E18CE55DC98E}">
      <dgm:prSet phldrT="[Text]"/>
      <dgm:spPr/>
      <dgm:t>
        <a:bodyPr/>
        <a:lstStyle/>
        <a:p>
          <a:r>
            <a:rPr lang="en-IN" b="1" i="0" dirty="0"/>
            <a:t>Preserved Image Quality</a:t>
          </a:r>
          <a:endParaRPr lang="en-IN" dirty="0"/>
        </a:p>
      </dgm:t>
    </dgm:pt>
    <dgm:pt modelId="{89FEE0F9-6A91-43D8-B1D2-0FBB252933CB}" type="parTrans" cxnId="{86C3199B-C15A-4CD5-A1F2-82AD0ED559B6}">
      <dgm:prSet/>
      <dgm:spPr/>
      <dgm:t>
        <a:bodyPr/>
        <a:lstStyle/>
        <a:p>
          <a:endParaRPr lang="en-IN"/>
        </a:p>
      </dgm:t>
    </dgm:pt>
    <dgm:pt modelId="{D929FE1C-356F-4E17-8123-8E71E3158E3C}" type="sibTrans" cxnId="{86C3199B-C15A-4CD5-A1F2-82AD0ED559B6}">
      <dgm:prSet/>
      <dgm:spPr/>
      <dgm:t>
        <a:bodyPr/>
        <a:lstStyle/>
        <a:p>
          <a:endParaRPr lang="en-IN"/>
        </a:p>
      </dgm:t>
    </dgm:pt>
    <dgm:pt modelId="{17BE5077-DB8C-4900-9079-1DBB57020103}">
      <dgm:prSet phldrT="[Text]"/>
      <dgm:spPr/>
      <dgm:t>
        <a:bodyPr/>
        <a:lstStyle/>
        <a:p>
          <a:r>
            <a:rPr lang="en-IN" b="1" i="0" dirty="0"/>
            <a:t>User-Friendly Interface</a:t>
          </a:r>
          <a:endParaRPr lang="en-IN" dirty="0"/>
        </a:p>
      </dgm:t>
    </dgm:pt>
    <dgm:pt modelId="{4846DEBD-25D6-4875-A25E-85FB98E9BC06}" type="parTrans" cxnId="{10685EED-5FFC-4BC0-A7C1-E0DB051B30D2}">
      <dgm:prSet/>
      <dgm:spPr/>
      <dgm:t>
        <a:bodyPr/>
        <a:lstStyle/>
        <a:p>
          <a:endParaRPr lang="en-IN"/>
        </a:p>
      </dgm:t>
    </dgm:pt>
    <dgm:pt modelId="{49941442-705A-47F1-9ADA-15E3F736FB81}" type="sibTrans" cxnId="{10685EED-5FFC-4BC0-A7C1-E0DB051B30D2}">
      <dgm:prSet/>
      <dgm:spPr/>
      <dgm:t>
        <a:bodyPr/>
        <a:lstStyle/>
        <a:p>
          <a:endParaRPr lang="en-IN"/>
        </a:p>
      </dgm:t>
    </dgm:pt>
    <dgm:pt modelId="{C9635C4B-D7DA-4E03-AD31-3C0A3D7B6F73}">
      <dgm:prSet phldrT="[Text]"/>
      <dgm:spPr/>
      <dgm:t>
        <a:bodyPr/>
        <a:lstStyle/>
        <a:p>
          <a:r>
            <a:rPr lang="en-IN" b="1" i="0" dirty="0"/>
            <a:t>High Data Capacity</a:t>
          </a:r>
          <a:endParaRPr lang="en-IN" dirty="0"/>
        </a:p>
      </dgm:t>
    </dgm:pt>
    <dgm:pt modelId="{1120F97C-7EED-4FB8-ABF2-5C0E167A0C4E}" type="parTrans" cxnId="{92FE9BBE-CFAE-44DE-A62C-A1AA9B381879}">
      <dgm:prSet/>
      <dgm:spPr/>
      <dgm:t>
        <a:bodyPr/>
        <a:lstStyle/>
        <a:p>
          <a:endParaRPr lang="en-IN"/>
        </a:p>
      </dgm:t>
    </dgm:pt>
    <dgm:pt modelId="{65586427-1080-4F44-AD99-8CCFBF206490}" type="sibTrans" cxnId="{92FE9BBE-CFAE-44DE-A62C-A1AA9B381879}">
      <dgm:prSet/>
      <dgm:spPr/>
      <dgm:t>
        <a:bodyPr/>
        <a:lstStyle/>
        <a:p>
          <a:endParaRPr lang="en-IN"/>
        </a:p>
      </dgm:t>
    </dgm:pt>
    <dgm:pt modelId="{46C932F5-4957-4949-BA28-94BDB97AB5E6}" type="pres">
      <dgm:prSet presAssocID="{433BF38B-A790-4925-BC29-EC1962D2DC64}" presName="cycle" presStyleCnt="0">
        <dgm:presLayoutVars>
          <dgm:dir/>
          <dgm:resizeHandles val="exact"/>
        </dgm:presLayoutVars>
      </dgm:prSet>
      <dgm:spPr/>
    </dgm:pt>
    <dgm:pt modelId="{38D52A41-396C-46BD-BCE7-69736BCBE180}" type="pres">
      <dgm:prSet presAssocID="{0A3944AD-1A1C-4127-A987-FCE9E48C913E}" presName="node" presStyleLbl="node1" presStyleIdx="0" presStyleCnt="5">
        <dgm:presLayoutVars>
          <dgm:bulletEnabled val="1"/>
        </dgm:presLayoutVars>
      </dgm:prSet>
      <dgm:spPr/>
    </dgm:pt>
    <dgm:pt modelId="{796E1E8C-C524-4783-84BB-3C0C8AA53785}" type="pres">
      <dgm:prSet presAssocID="{0A3944AD-1A1C-4127-A987-FCE9E48C913E}" presName="spNode" presStyleCnt="0"/>
      <dgm:spPr/>
    </dgm:pt>
    <dgm:pt modelId="{E9122818-AEE1-43B3-A824-F456BD6C7B0A}" type="pres">
      <dgm:prSet presAssocID="{843703CF-BFD1-4A96-B15C-DD1886D5C805}" presName="sibTrans" presStyleLbl="sibTrans1D1" presStyleIdx="0" presStyleCnt="5"/>
      <dgm:spPr/>
    </dgm:pt>
    <dgm:pt modelId="{B1278470-B9FF-4FA1-8AE6-A5DC3F02E970}" type="pres">
      <dgm:prSet presAssocID="{D366A557-8C58-4FF6-AC6B-E894F8A1FEA2}" presName="node" presStyleLbl="node1" presStyleIdx="1" presStyleCnt="5">
        <dgm:presLayoutVars>
          <dgm:bulletEnabled val="1"/>
        </dgm:presLayoutVars>
      </dgm:prSet>
      <dgm:spPr/>
    </dgm:pt>
    <dgm:pt modelId="{3E953EE2-A55C-4EBA-8DE4-0B2DB2924E48}" type="pres">
      <dgm:prSet presAssocID="{D366A557-8C58-4FF6-AC6B-E894F8A1FEA2}" presName="spNode" presStyleCnt="0"/>
      <dgm:spPr/>
    </dgm:pt>
    <dgm:pt modelId="{0CC8EB4F-613F-4A41-B2B9-1013D602E216}" type="pres">
      <dgm:prSet presAssocID="{902EC5B6-FDDD-49F7-A61A-C90B6FD883EE}" presName="sibTrans" presStyleLbl="sibTrans1D1" presStyleIdx="1" presStyleCnt="5"/>
      <dgm:spPr/>
    </dgm:pt>
    <dgm:pt modelId="{373151EB-9D46-4B25-9E35-360943AF1628}" type="pres">
      <dgm:prSet presAssocID="{70C084BF-AAE8-4885-B602-E18CE55DC98E}" presName="node" presStyleLbl="node1" presStyleIdx="2" presStyleCnt="5">
        <dgm:presLayoutVars>
          <dgm:bulletEnabled val="1"/>
        </dgm:presLayoutVars>
      </dgm:prSet>
      <dgm:spPr/>
    </dgm:pt>
    <dgm:pt modelId="{5219BF76-BDF1-44F9-8ABC-065E188F936F}" type="pres">
      <dgm:prSet presAssocID="{70C084BF-AAE8-4885-B602-E18CE55DC98E}" presName="spNode" presStyleCnt="0"/>
      <dgm:spPr/>
    </dgm:pt>
    <dgm:pt modelId="{95C071E3-4B81-401E-8158-4020B0FD7660}" type="pres">
      <dgm:prSet presAssocID="{D929FE1C-356F-4E17-8123-8E71E3158E3C}" presName="sibTrans" presStyleLbl="sibTrans1D1" presStyleIdx="2" presStyleCnt="5"/>
      <dgm:spPr/>
    </dgm:pt>
    <dgm:pt modelId="{57A8F1B5-1846-448C-9A6D-FD54DEEF7959}" type="pres">
      <dgm:prSet presAssocID="{17BE5077-DB8C-4900-9079-1DBB57020103}" presName="node" presStyleLbl="node1" presStyleIdx="3" presStyleCnt="5">
        <dgm:presLayoutVars>
          <dgm:bulletEnabled val="1"/>
        </dgm:presLayoutVars>
      </dgm:prSet>
      <dgm:spPr/>
    </dgm:pt>
    <dgm:pt modelId="{31043298-AD50-4316-A5EE-45BFE7BF3578}" type="pres">
      <dgm:prSet presAssocID="{17BE5077-DB8C-4900-9079-1DBB57020103}" presName="spNode" presStyleCnt="0"/>
      <dgm:spPr/>
    </dgm:pt>
    <dgm:pt modelId="{5C128FE8-44C0-45B6-938C-4367461DBC85}" type="pres">
      <dgm:prSet presAssocID="{49941442-705A-47F1-9ADA-15E3F736FB81}" presName="sibTrans" presStyleLbl="sibTrans1D1" presStyleIdx="3" presStyleCnt="5"/>
      <dgm:spPr/>
    </dgm:pt>
    <dgm:pt modelId="{B254EA19-1375-4B77-B615-738E333E6C48}" type="pres">
      <dgm:prSet presAssocID="{C9635C4B-D7DA-4E03-AD31-3C0A3D7B6F73}" presName="node" presStyleLbl="node1" presStyleIdx="4" presStyleCnt="5">
        <dgm:presLayoutVars>
          <dgm:bulletEnabled val="1"/>
        </dgm:presLayoutVars>
      </dgm:prSet>
      <dgm:spPr/>
    </dgm:pt>
    <dgm:pt modelId="{79E9D7AF-3156-46CF-B7D5-11D1C2575889}" type="pres">
      <dgm:prSet presAssocID="{C9635C4B-D7DA-4E03-AD31-3C0A3D7B6F73}" presName="spNode" presStyleCnt="0"/>
      <dgm:spPr/>
    </dgm:pt>
    <dgm:pt modelId="{DCF12391-1D32-4C0C-A313-3C2CB4BA8FCA}" type="pres">
      <dgm:prSet presAssocID="{65586427-1080-4F44-AD99-8CCFBF206490}" presName="sibTrans" presStyleLbl="sibTrans1D1" presStyleIdx="4" presStyleCnt="5"/>
      <dgm:spPr/>
    </dgm:pt>
  </dgm:ptLst>
  <dgm:cxnLst>
    <dgm:cxn modelId="{3FCD1C3D-AFE5-447E-B865-BB930F8E2C2A}" type="presOf" srcId="{70C084BF-AAE8-4885-B602-E18CE55DC98E}" destId="{373151EB-9D46-4B25-9E35-360943AF1628}" srcOrd="0" destOrd="0" presId="urn:microsoft.com/office/officeart/2005/8/layout/cycle6"/>
    <dgm:cxn modelId="{BC4ADA60-FDB7-464A-959B-E533CB217B8E}" type="presOf" srcId="{65586427-1080-4F44-AD99-8CCFBF206490}" destId="{DCF12391-1D32-4C0C-A313-3C2CB4BA8FCA}" srcOrd="0" destOrd="0" presId="urn:microsoft.com/office/officeart/2005/8/layout/cycle6"/>
    <dgm:cxn modelId="{C48EA243-4AA5-4EF8-BE9F-B7187C4FF51C}" type="presOf" srcId="{D366A557-8C58-4FF6-AC6B-E894F8A1FEA2}" destId="{B1278470-B9FF-4FA1-8AE6-A5DC3F02E970}" srcOrd="0" destOrd="0" presId="urn:microsoft.com/office/officeart/2005/8/layout/cycle6"/>
    <dgm:cxn modelId="{C1770966-EEF3-429B-A224-8A9ED7FCA29B}" srcId="{433BF38B-A790-4925-BC29-EC1962D2DC64}" destId="{0A3944AD-1A1C-4127-A987-FCE9E48C913E}" srcOrd="0" destOrd="0" parTransId="{53B41CC5-D218-48A3-87B7-F2752A6EAA57}" sibTransId="{843703CF-BFD1-4A96-B15C-DD1886D5C805}"/>
    <dgm:cxn modelId="{9A0BFA46-547F-4124-9897-45D9CBF115B1}" type="presOf" srcId="{433BF38B-A790-4925-BC29-EC1962D2DC64}" destId="{46C932F5-4957-4949-BA28-94BDB97AB5E6}" srcOrd="0" destOrd="0" presId="urn:microsoft.com/office/officeart/2005/8/layout/cycle6"/>
    <dgm:cxn modelId="{915D3D88-7A29-404D-953E-BDE50C58A2D9}" srcId="{433BF38B-A790-4925-BC29-EC1962D2DC64}" destId="{D366A557-8C58-4FF6-AC6B-E894F8A1FEA2}" srcOrd="1" destOrd="0" parTransId="{4E12D466-91F4-46FE-B9BE-B8BF1A883926}" sibTransId="{902EC5B6-FDDD-49F7-A61A-C90B6FD883EE}"/>
    <dgm:cxn modelId="{F468EF89-8CF1-4C1C-B6DE-A493017FF439}" type="presOf" srcId="{902EC5B6-FDDD-49F7-A61A-C90B6FD883EE}" destId="{0CC8EB4F-613F-4A41-B2B9-1013D602E216}" srcOrd="0" destOrd="0" presId="urn:microsoft.com/office/officeart/2005/8/layout/cycle6"/>
    <dgm:cxn modelId="{59AFBD98-10D1-424D-AF32-DC2977584DA1}" type="presOf" srcId="{D929FE1C-356F-4E17-8123-8E71E3158E3C}" destId="{95C071E3-4B81-401E-8158-4020B0FD7660}" srcOrd="0" destOrd="0" presId="urn:microsoft.com/office/officeart/2005/8/layout/cycle6"/>
    <dgm:cxn modelId="{86C3199B-C15A-4CD5-A1F2-82AD0ED559B6}" srcId="{433BF38B-A790-4925-BC29-EC1962D2DC64}" destId="{70C084BF-AAE8-4885-B602-E18CE55DC98E}" srcOrd="2" destOrd="0" parTransId="{89FEE0F9-6A91-43D8-B1D2-0FBB252933CB}" sibTransId="{D929FE1C-356F-4E17-8123-8E71E3158E3C}"/>
    <dgm:cxn modelId="{23D4AD9B-877A-41EA-8F88-8D3540150CE0}" type="presOf" srcId="{C9635C4B-D7DA-4E03-AD31-3C0A3D7B6F73}" destId="{B254EA19-1375-4B77-B615-738E333E6C48}" srcOrd="0" destOrd="0" presId="urn:microsoft.com/office/officeart/2005/8/layout/cycle6"/>
    <dgm:cxn modelId="{B80BA1A1-6FAB-4997-A728-686893618A76}" type="presOf" srcId="{49941442-705A-47F1-9ADA-15E3F736FB81}" destId="{5C128FE8-44C0-45B6-938C-4367461DBC85}" srcOrd="0" destOrd="0" presId="urn:microsoft.com/office/officeart/2005/8/layout/cycle6"/>
    <dgm:cxn modelId="{92FE9BBE-CFAE-44DE-A62C-A1AA9B381879}" srcId="{433BF38B-A790-4925-BC29-EC1962D2DC64}" destId="{C9635C4B-D7DA-4E03-AD31-3C0A3D7B6F73}" srcOrd="4" destOrd="0" parTransId="{1120F97C-7EED-4FB8-ABF2-5C0E167A0C4E}" sibTransId="{65586427-1080-4F44-AD99-8CCFBF206490}"/>
    <dgm:cxn modelId="{9F60C9E5-2CBC-42EE-8A30-9798E7224ED9}" type="presOf" srcId="{0A3944AD-1A1C-4127-A987-FCE9E48C913E}" destId="{38D52A41-396C-46BD-BCE7-69736BCBE180}" srcOrd="0" destOrd="0" presId="urn:microsoft.com/office/officeart/2005/8/layout/cycle6"/>
    <dgm:cxn modelId="{10685EED-5FFC-4BC0-A7C1-E0DB051B30D2}" srcId="{433BF38B-A790-4925-BC29-EC1962D2DC64}" destId="{17BE5077-DB8C-4900-9079-1DBB57020103}" srcOrd="3" destOrd="0" parTransId="{4846DEBD-25D6-4875-A25E-85FB98E9BC06}" sibTransId="{49941442-705A-47F1-9ADA-15E3F736FB81}"/>
    <dgm:cxn modelId="{8F4DE7F6-3E5E-42EB-AB0C-73545D04D4ED}" type="presOf" srcId="{843703CF-BFD1-4A96-B15C-DD1886D5C805}" destId="{E9122818-AEE1-43B3-A824-F456BD6C7B0A}" srcOrd="0" destOrd="0" presId="urn:microsoft.com/office/officeart/2005/8/layout/cycle6"/>
    <dgm:cxn modelId="{7AAE2CFA-3D7E-4FE8-B08C-7893C7795BA8}" type="presOf" srcId="{17BE5077-DB8C-4900-9079-1DBB57020103}" destId="{57A8F1B5-1846-448C-9A6D-FD54DEEF7959}" srcOrd="0" destOrd="0" presId="urn:microsoft.com/office/officeart/2005/8/layout/cycle6"/>
    <dgm:cxn modelId="{CF9CB474-0DE6-458C-9EF2-7A6CAD6AC6E8}" type="presParOf" srcId="{46C932F5-4957-4949-BA28-94BDB97AB5E6}" destId="{38D52A41-396C-46BD-BCE7-69736BCBE180}" srcOrd="0" destOrd="0" presId="urn:microsoft.com/office/officeart/2005/8/layout/cycle6"/>
    <dgm:cxn modelId="{25B95095-DFAC-42F6-A425-CDBF65F31718}" type="presParOf" srcId="{46C932F5-4957-4949-BA28-94BDB97AB5E6}" destId="{796E1E8C-C524-4783-84BB-3C0C8AA53785}" srcOrd="1" destOrd="0" presId="urn:microsoft.com/office/officeart/2005/8/layout/cycle6"/>
    <dgm:cxn modelId="{DE730969-93B9-486B-9FEF-EC0EA6ED92F6}" type="presParOf" srcId="{46C932F5-4957-4949-BA28-94BDB97AB5E6}" destId="{E9122818-AEE1-43B3-A824-F456BD6C7B0A}" srcOrd="2" destOrd="0" presId="urn:microsoft.com/office/officeart/2005/8/layout/cycle6"/>
    <dgm:cxn modelId="{60B81584-E163-4BC8-B04C-2B1B94FC74BB}" type="presParOf" srcId="{46C932F5-4957-4949-BA28-94BDB97AB5E6}" destId="{B1278470-B9FF-4FA1-8AE6-A5DC3F02E970}" srcOrd="3" destOrd="0" presId="urn:microsoft.com/office/officeart/2005/8/layout/cycle6"/>
    <dgm:cxn modelId="{B80DA97B-F515-477B-9B9A-9BA40F5E989D}" type="presParOf" srcId="{46C932F5-4957-4949-BA28-94BDB97AB5E6}" destId="{3E953EE2-A55C-4EBA-8DE4-0B2DB2924E48}" srcOrd="4" destOrd="0" presId="urn:microsoft.com/office/officeart/2005/8/layout/cycle6"/>
    <dgm:cxn modelId="{B2B9922A-A340-40C9-B58F-05B63A4DBAA5}" type="presParOf" srcId="{46C932F5-4957-4949-BA28-94BDB97AB5E6}" destId="{0CC8EB4F-613F-4A41-B2B9-1013D602E216}" srcOrd="5" destOrd="0" presId="urn:microsoft.com/office/officeart/2005/8/layout/cycle6"/>
    <dgm:cxn modelId="{27B4AED8-9CD4-4442-8235-ED42B1679CDE}" type="presParOf" srcId="{46C932F5-4957-4949-BA28-94BDB97AB5E6}" destId="{373151EB-9D46-4B25-9E35-360943AF1628}" srcOrd="6" destOrd="0" presId="urn:microsoft.com/office/officeart/2005/8/layout/cycle6"/>
    <dgm:cxn modelId="{98C73707-38D3-4BB9-BC85-869AB5066C03}" type="presParOf" srcId="{46C932F5-4957-4949-BA28-94BDB97AB5E6}" destId="{5219BF76-BDF1-44F9-8ABC-065E188F936F}" srcOrd="7" destOrd="0" presId="urn:microsoft.com/office/officeart/2005/8/layout/cycle6"/>
    <dgm:cxn modelId="{4A4386EA-AF97-4715-928A-5127B497FB81}" type="presParOf" srcId="{46C932F5-4957-4949-BA28-94BDB97AB5E6}" destId="{95C071E3-4B81-401E-8158-4020B0FD7660}" srcOrd="8" destOrd="0" presId="urn:microsoft.com/office/officeart/2005/8/layout/cycle6"/>
    <dgm:cxn modelId="{83F3A12C-9E8F-4E17-A272-236545D3D474}" type="presParOf" srcId="{46C932F5-4957-4949-BA28-94BDB97AB5E6}" destId="{57A8F1B5-1846-448C-9A6D-FD54DEEF7959}" srcOrd="9" destOrd="0" presId="urn:microsoft.com/office/officeart/2005/8/layout/cycle6"/>
    <dgm:cxn modelId="{FA2B52EA-E3A7-4EDB-8BBB-8FD045A02DEA}" type="presParOf" srcId="{46C932F5-4957-4949-BA28-94BDB97AB5E6}" destId="{31043298-AD50-4316-A5EE-45BFE7BF3578}" srcOrd="10" destOrd="0" presId="urn:microsoft.com/office/officeart/2005/8/layout/cycle6"/>
    <dgm:cxn modelId="{423C0DEF-E70D-4878-8146-6735616F8CA1}" type="presParOf" srcId="{46C932F5-4957-4949-BA28-94BDB97AB5E6}" destId="{5C128FE8-44C0-45B6-938C-4367461DBC85}" srcOrd="11" destOrd="0" presId="urn:microsoft.com/office/officeart/2005/8/layout/cycle6"/>
    <dgm:cxn modelId="{402EA235-C681-4239-840F-9BF46523D624}" type="presParOf" srcId="{46C932F5-4957-4949-BA28-94BDB97AB5E6}" destId="{B254EA19-1375-4B77-B615-738E333E6C48}" srcOrd="12" destOrd="0" presId="urn:microsoft.com/office/officeart/2005/8/layout/cycle6"/>
    <dgm:cxn modelId="{0A0A2D64-2CE9-4BB0-B96D-34EB12A43383}" type="presParOf" srcId="{46C932F5-4957-4949-BA28-94BDB97AB5E6}" destId="{79E9D7AF-3156-46CF-B7D5-11D1C2575889}" srcOrd="13" destOrd="0" presId="urn:microsoft.com/office/officeart/2005/8/layout/cycle6"/>
    <dgm:cxn modelId="{B096FE67-AD9F-4B1F-8676-8B6B7C925357}" type="presParOf" srcId="{46C932F5-4957-4949-BA28-94BDB97AB5E6}" destId="{DCF12391-1D32-4C0C-A313-3C2CB4BA8FC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3B622C-3DA4-44A9-9EDB-EADEEF74C3FE}" type="doc">
      <dgm:prSet loTypeId="urn:microsoft.com/office/officeart/2008/layout/RadialCluster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9F705DF9-A783-4616-9319-8D51865563E3}">
      <dgm:prSet phldrT="[Text]"/>
      <dgm:spPr/>
      <dgm:t>
        <a:bodyPr/>
        <a:lstStyle/>
        <a:p>
          <a:r>
            <a:rPr lang="en-IN" b="1" dirty="0"/>
            <a:t>Future Scope</a:t>
          </a:r>
        </a:p>
      </dgm:t>
    </dgm:pt>
    <dgm:pt modelId="{1AA04316-ACE0-414C-A4BF-968F1DE51D83}" type="parTrans" cxnId="{4968915A-D0A6-4B6B-9BD6-D7758622E8CD}">
      <dgm:prSet/>
      <dgm:spPr/>
      <dgm:t>
        <a:bodyPr/>
        <a:lstStyle/>
        <a:p>
          <a:endParaRPr lang="en-IN"/>
        </a:p>
      </dgm:t>
    </dgm:pt>
    <dgm:pt modelId="{4EF32498-81D7-41A2-8962-ADD9C360475C}" type="sibTrans" cxnId="{4968915A-D0A6-4B6B-9BD6-D7758622E8CD}">
      <dgm:prSet/>
      <dgm:spPr/>
      <dgm:t>
        <a:bodyPr/>
        <a:lstStyle/>
        <a:p>
          <a:endParaRPr lang="en-IN"/>
        </a:p>
      </dgm:t>
    </dgm:pt>
    <dgm:pt modelId="{7DABE041-3956-42A0-8DF5-B06AB259162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Real-Time Applications:</a:t>
          </a:r>
          <a:r>
            <a:rPr lang="en-US" b="0" i="0" dirty="0"/>
            <a:t> Develop real-time data embedding and extraction capabilities for live communication systems.</a:t>
          </a:r>
          <a:endParaRPr lang="en-IN" dirty="0"/>
        </a:p>
      </dgm:t>
    </dgm:pt>
    <dgm:pt modelId="{071537BC-01CA-4E47-9115-4191284DEE40}" type="parTrans" cxnId="{1F4751C8-CE50-4D1E-AF23-03071905463D}">
      <dgm:prSet/>
      <dgm:spPr/>
      <dgm:t>
        <a:bodyPr/>
        <a:lstStyle/>
        <a:p>
          <a:endParaRPr lang="en-IN"/>
        </a:p>
      </dgm:t>
    </dgm:pt>
    <dgm:pt modelId="{3DA3121A-8FFC-4F44-88DF-F18B57EC8697}" type="sibTrans" cxnId="{1F4751C8-CE50-4D1E-AF23-03071905463D}">
      <dgm:prSet/>
      <dgm:spPr/>
      <dgm:t>
        <a:bodyPr/>
        <a:lstStyle/>
        <a:p>
          <a:endParaRPr lang="en-IN"/>
        </a:p>
      </dgm:t>
    </dgm:pt>
    <dgm:pt modelId="{AB037A17-E649-46A1-B90C-4B92C7F38C8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Enhanced Security:</a:t>
          </a:r>
          <a:r>
            <a:rPr lang="en-US" b="0" i="0" dirty="0"/>
            <a:t> Integrate advanced cryptographic methods (e.g., quantum cryptography) for future-proof security.</a:t>
          </a:r>
          <a:endParaRPr lang="en-IN" dirty="0"/>
        </a:p>
      </dgm:t>
    </dgm:pt>
    <dgm:pt modelId="{631DB2D1-C929-4245-8ADA-370A6DA05D9F}" type="parTrans" cxnId="{BA5D6801-4C76-454F-B38E-E800D5236102}">
      <dgm:prSet/>
      <dgm:spPr/>
      <dgm:t>
        <a:bodyPr/>
        <a:lstStyle/>
        <a:p>
          <a:endParaRPr lang="en-IN"/>
        </a:p>
      </dgm:t>
    </dgm:pt>
    <dgm:pt modelId="{F89241E2-0EF4-4DF9-8192-5B3EDF089355}" type="sibTrans" cxnId="{BA5D6801-4C76-454F-B38E-E800D5236102}">
      <dgm:prSet/>
      <dgm:spPr/>
      <dgm:t>
        <a:bodyPr/>
        <a:lstStyle/>
        <a:p>
          <a:endParaRPr lang="en-IN"/>
        </a:p>
      </dgm:t>
    </dgm:pt>
    <dgm:pt modelId="{03F54D4F-0DAF-46BE-B8F8-E4311BC9ABC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Multi-Media Support:</a:t>
          </a:r>
          <a:r>
            <a:rPr lang="en-US" b="0" i="0" dirty="0"/>
            <a:t> Extend the system to support other media types, such as audio, video, and 3D images, for broader applications.</a:t>
          </a:r>
          <a:endParaRPr lang="en-IN" dirty="0"/>
        </a:p>
      </dgm:t>
    </dgm:pt>
    <dgm:pt modelId="{B319764F-6D50-4B8D-B359-5BDB7D6253CE}" type="parTrans" cxnId="{573AB7F1-3073-4AF5-8E7A-3597FA072F40}">
      <dgm:prSet/>
      <dgm:spPr/>
      <dgm:t>
        <a:bodyPr/>
        <a:lstStyle/>
        <a:p>
          <a:endParaRPr lang="en-IN"/>
        </a:p>
      </dgm:t>
    </dgm:pt>
    <dgm:pt modelId="{A3C5046F-1536-45CE-8C33-65B7E46A2C4C}" type="sibTrans" cxnId="{573AB7F1-3073-4AF5-8E7A-3597FA072F40}">
      <dgm:prSet/>
      <dgm:spPr/>
      <dgm:t>
        <a:bodyPr/>
        <a:lstStyle/>
        <a:p>
          <a:endParaRPr lang="en-IN"/>
        </a:p>
      </dgm:t>
    </dgm:pt>
    <dgm:pt modelId="{A837B347-1628-4448-9C5C-7B92124520BD}" type="pres">
      <dgm:prSet presAssocID="{773B622C-3DA4-44A9-9EDB-EADEEF74C3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731482D-78AD-4348-BBFC-FD64E9D0C63B}" type="pres">
      <dgm:prSet presAssocID="{9F705DF9-A783-4616-9319-8D51865563E3}" presName="singleCycle" presStyleCnt="0"/>
      <dgm:spPr/>
    </dgm:pt>
    <dgm:pt modelId="{E4250045-15B4-483D-8D70-F4FAACA55D9C}" type="pres">
      <dgm:prSet presAssocID="{9F705DF9-A783-4616-9319-8D51865563E3}" presName="singleCenter" presStyleLbl="node1" presStyleIdx="0" presStyleCnt="4" custScaleX="229802" custScaleY="54432" custLinFactNeighborX="23553" custLinFactNeighborY="-28267">
        <dgm:presLayoutVars>
          <dgm:chMax val="7"/>
          <dgm:chPref val="7"/>
        </dgm:presLayoutVars>
      </dgm:prSet>
      <dgm:spPr/>
    </dgm:pt>
    <dgm:pt modelId="{0B591628-B9A8-46F8-B35B-BB7F039C1D34}" type="pres">
      <dgm:prSet presAssocID="{071537BC-01CA-4E47-9115-4191284DEE40}" presName="Name56" presStyleLbl="parChTrans1D2" presStyleIdx="0" presStyleCnt="3"/>
      <dgm:spPr/>
    </dgm:pt>
    <dgm:pt modelId="{6AD3DDEC-0793-4E8A-8256-8B7DE284A999}" type="pres">
      <dgm:prSet presAssocID="{7DABE041-3956-42A0-8DF5-B06AB259162B}" presName="text0" presStyleLbl="node1" presStyleIdx="1" presStyleCnt="4" custScaleX="479118" custScaleY="113898" custRadScaleRad="141725" custRadScaleInc="32355">
        <dgm:presLayoutVars>
          <dgm:bulletEnabled val="1"/>
        </dgm:presLayoutVars>
      </dgm:prSet>
      <dgm:spPr/>
    </dgm:pt>
    <dgm:pt modelId="{D7224E10-C6A6-4682-8433-B9F68B92DD56}" type="pres">
      <dgm:prSet presAssocID="{631DB2D1-C929-4245-8ADA-370A6DA05D9F}" presName="Name56" presStyleLbl="parChTrans1D2" presStyleIdx="1" presStyleCnt="3"/>
      <dgm:spPr/>
    </dgm:pt>
    <dgm:pt modelId="{746B9A1B-BE8A-447C-B0BC-65B631BE7910}" type="pres">
      <dgm:prSet presAssocID="{AB037A17-E649-46A1-B90C-4B92C7F38C83}" presName="text0" presStyleLbl="node1" presStyleIdx="2" presStyleCnt="4" custScaleX="444445" custRadScaleRad="167215" custRadScaleInc="-40265">
        <dgm:presLayoutVars>
          <dgm:bulletEnabled val="1"/>
        </dgm:presLayoutVars>
      </dgm:prSet>
      <dgm:spPr/>
    </dgm:pt>
    <dgm:pt modelId="{DEE2F4CF-5C66-4CFA-9239-8F6469170498}" type="pres">
      <dgm:prSet presAssocID="{B319764F-6D50-4B8D-B359-5BDB7D6253CE}" presName="Name56" presStyleLbl="parChTrans1D2" presStyleIdx="2" presStyleCnt="3"/>
      <dgm:spPr/>
    </dgm:pt>
    <dgm:pt modelId="{A1558969-1E8D-45D8-B56B-CDE3D6308261}" type="pres">
      <dgm:prSet presAssocID="{03F54D4F-0DAF-46BE-B8F8-E4311BC9ABC4}" presName="text0" presStyleLbl="node1" presStyleIdx="3" presStyleCnt="4" custScaleX="553424" custRadScaleRad="82240" custRadScaleInc="30606">
        <dgm:presLayoutVars>
          <dgm:bulletEnabled val="1"/>
        </dgm:presLayoutVars>
      </dgm:prSet>
      <dgm:spPr/>
    </dgm:pt>
  </dgm:ptLst>
  <dgm:cxnLst>
    <dgm:cxn modelId="{BA5D6801-4C76-454F-B38E-E800D5236102}" srcId="{9F705DF9-A783-4616-9319-8D51865563E3}" destId="{AB037A17-E649-46A1-B90C-4B92C7F38C83}" srcOrd="1" destOrd="0" parTransId="{631DB2D1-C929-4245-8ADA-370A6DA05D9F}" sibTransId="{F89241E2-0EF4-4DF9-8192-5B3EDF089355}"/>
    <dgm:cxn modelId="{7EA2BB32-B8CD-49C1-A2AA-A3663D167C90}" type="presOf" srcId="{773B622C-3DA4-44A9-9EDB-EADEEF74C3FE}" destId="{A837B347-1628-4448-9C5C-7B92124520BD}" srcOrd="0" destOrd="0" presId="urn:microsoft.com/office/officeart/2008/layout/RadialCluster"/>
    <dgm:cxn modelId="{598BD13A-42E8-4518-9B12-53F3E0A52137}" type="presOf" srcId="{7DABE041-3956-42A0-8DF5-B06AB259162B}" destId="{6AD3DDEC-0793-4E8A-8256-8B7DE284A999}" srcOrd="0" destOrd="0" presId="urn:microsoft.com/office/officeart/2008/layout/RadialCluster"/>
    <dgm:cxn modelId="{E733494E-14A1-4B88-AA75-E42064A7E5B3}" type="presOf" srcId="{03F54D4F-0DAF-46BE-B8F8-E4311BC9ABC4}" destId="{A1558969-1E8D-45D8-B56B-CDE3D6308261}" srcOrd="0" destOrd="0" presId="urn:microsoft.com/office/officeart/2008/layout/RadialCluster"/>
    <dgm:cxn modelId="{4968915A-D0A6-4B6B-9BD6-D7758622E8CD}" srcId="{773B622C-3DA4-44A9-9EDB-EADEEF74C3FE}" destId="{9F705DF9-A783-4616-9319-8D51865563E3}" srcOrd="0" destOrd="0" parTransId="{1AA04316-ACE0-414C-A4BF-968F1DE51D83}" sibTransId="{4EF32498-81D7-41A2-8962-ADD9C360475C}"/>
    <dgm:cxn modelId="{343F5683-D0DC-4C29-8E1C-016AA566BBD8}" type="presOf" srcId="{071537BC-01CA-4E47-9115-4191284DEE40}" destId="{0B591628-B9A8-46F8-B35B-BB7F039C1D34}" srcOrd="0" destOrd="0" presId="urn:microsoft.com/office/officeart/2008/layout/RadialCluster"/>
    <dgm:cxn modelId="{758D97B3-0FF0-4189-B367-9E6E2F6D9BD3}" type="presOf" srcId="{B319764F-6D50-4B8D-B359-5BDB7D6253CE}" destId="{DEE2F4CF-5C66-4CFA-9239-8F6469170498}" srcOrd="0" destOrd="0" presId="urn:microsoft.com/office/officeart/2008/layout/RadialCluster"/>
    <dgm:cxn modelId="{BBF302BC-B405-4D3B-BE1B-095CE9D1D282}" type="presOf" srcId="{AB037A17-E649-46A1-B90C-4B92C7F38C83}" destId="{746B9A1B-BE8A-447C-B0BC-65B631BE7910}" srcOrd="0" destOrd="0" presId="urn:microsoft.com/office/officeart/2008/layout/RadialCluster"/>
    <dgm:cxn modelId="{2C9271C1-C308-4629-A59B-1CCB22665C3E}" type="presOf" srcId="{631DB2D1-C929-4245-8ADA-370A6DA05D9F}" destId="{D7224E10-C6A6-4682-8433-B9F68B92DD56}" srcOrd="0" destOrd="0" presId="urn:microsoft.com/office/officeart/2008/layout/RadialCluster"/>
    <dgm:cxn modelId="{1F4751C8-CE50-4D1E-AF23-03071905463D}" srcId="{9F705DF9-A783-4616-9319-8D51865563E3}" destId="{7DABE041-3956-42A0-8DF5-B06AB259162B}" srcOrd="0" destOrd="0" parTransId="{071537BC-01CA-4E47-9115-4191284DEE40}" sibTransId="{3DA3121A-8FFC-4F44-88DF-F18B57EC8697}"/>
    <dgm:cxn modelId="{C1CD9AE8-284B-4FB8-97D5-2935CEB02D8E}" type="presOf" srcId="{9F705DF9-A783-4616-9319-8D51865563E3}" destId="{E4250045-15B4-483D-8D70-F4FAACA55D9C}" srcOrd="0" destOrd="0" presId="urn:microsoft.com/office/officeart/2008/layout/RadialCluster"/>
    <dgm:cxn modelId="{573AB7F1-3073-4AF5-8E7A-3597FA072F40}" srcId="{9F705DF9-A783-4616-9319-8D51865563E3}" destId="{03F54D4F-0DAF-46BE-B8F8-E4311BC9ABC4}" srcOrd="2" destOrd="0" parTransId="{B319764F-6D50-4B8D-B359-5BDB7D6253CE}" sibTransId="{A3C5046F-1536-45CE-8C33-65B7E46A2C4C}"/>
    <dgm:cxn modelId="{76044F39-8B88-4129-8C84-4608327651BB}" type="presParOf" srcId="{A837B347-1628-4448-9C5C-7B92124520BD}" destId="{5731482D-78AD-4348-BBFC-FD64E9D0C63B}" srcOrd="0" destOrd="0" presId="urn:microsoft.com/office/officeart/2008/layout/RadialCluster"/>
    <dgm:cxn modelId="{88E8019E-53E0-4EEA-AF20-7FAA7204D077}" type="presParOf" srcId="{5731482D-78AD-4348-BBFC-FD64E9D0C63B}" destId="{E4250045-15B4-483D-8D70-F4FAACA55D9C}" srcOrd="0" destOrd="0" presId="urn:microsoft.com/office/officeart/2008/layout/RadialCluster"/>
    <dgm:cxn modelId="{8E7D167F-D117-4FD0-B728-F7CED5FBB202}" type="presParOf" srcId="{5731482D-78AD-4348-BBFC-FD64E9D0C63B}" destId="{0B591628-B9A8-46F8-B35B-BB7F039C1D34}" srcOrd="1" destOrd="0" presId="urn:microsoft.com/office/officeart/2008/layout/RadialCluster"/>
    <dgm:cxn modelId="{B9DD5C95-DC73-4AD4-A730-27DA714CC79D}" type="presParOf" srcId="{5731482D-78AD-4348-BBFC-FD64E9D0C63B}" destId="{6AD3DDEC-0793-4E8A-8256-8B7DE284A999}" srcOrd="2" destOrd="0" presId="urn:microsoft.com/office/officeart/2008/layout/RadialCluster"/>
    <dgm:cxn modelId="{7B628D08-EAAD-4860-AF89-4B6183B15C21}" type="presParOf" srcId="{5731482D-78AD-4348-BBFC-FD64E9D0C63B}" destId="{D7224E10-C6A6-4682-8433-B9F68B92DD56}" srcOrd="3" destOrd="0" presId="urn:microsoft.com/office/officeart/2008/layout/RadialCluster"/>
    <dgm:cxn modelId="{0B940898-E57C-4B96-BDB9-5BA7088354F7}" type="presParOf" srcId="{5731482D-78AD-4348-BBFC-FD64E9D0C63B}" destId="{746B9A1B-BE8A-447C-B0BC-65B631BE7910}" srcOrd="4" destOrd="0" presId="urn:microsoft.com/office/officeart/2008/layout/RadialCluster"/>
    <dgm:cxn modelId="{BE06E3DC-440E-439B-82F1-0FD4D0246851}" type="presParOf" srcId="{5731482D-78AD-4348-BBFC-FD64E9D0C63B}" destId="{DEE2F4CF-5C66-4CFA-9239-8F6469170498}" srcOrd="5" destOrd="0" presId="urn:microsoft.com/office/officeart/2008/layout/RadialCluster"/>
    <dgm:cxn modelId="{D7ACF236-FA78-425B-8881-A084C07AE758}" type="presParOf" srcId="{5731482D-78AD-4348-BBFC-FD64E9D0C63B}" destId="{A1558969-1E8D-45D8-B56B-CDE3D630826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2A41-396C-46BD-BCE7-69736BCBE180}">
      <dsp:nvSpPr>
        <dsp:cNvPr id="0" name=""/>
        <dsp:cNvSpPr/>
      </dsp:nvSpPr>
      <dsp:spPr>
        <a:xfrm>
          <a:off x="2150596" y="2006"/>
          <a:ext cx="1563549" cy="1016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Uses encryption </a:t>
          </a:r>
          <a:r>
            <a:rPr lang="en-US" sz="1200" b="0" i="0" kern="1200" dirty="0"/>
            <a:t>(e.g., AES, RSA) to protect hidden data</a:t>
          </a:r>
          <a:endParaRPr lang="en-IN" sz="1200" kern="1200" dirty="0"/>
        </a:p>
      </dsp:txBody>
      <dsp:txXfrm>
        <a:off x="2200208" y="51618"/>
        <a:ext cx="1464325" cy="917083"/>
      </dsp:txXfrm>
    </dsp:sp>
    <dsp:sp modelId="{E9122818-AEE1-43B3-A824-F456BD6C7B0A}">
      <dsp:nvSpPr>
        <dsp:cNvPr id="0" name=""/>
        <dsp:cNvSpPr/>
      </dsp:nvSpPr>
      <dsp:spPr>
        <a:xfrm>
          <a:off x="901210" y="510160"/>
          <a:ext cx="4062321" cy="4062321"/>
        </a:xfrm>
        <a:custGeom>
          <a:avLst/>
          <a:gdLst/>
          <a:ahLst/>
          <a:cxnLst/>
          <a:rect l="0" t="0" r="0" b="0"/>
          <a:pathLst>
            <a:path>
              <a:moveTo>
                <a:pt x="2823685" y="160995"/>
              </a:moveTo>
              <a:arcTo wR="2031160" hR="2031160" stAng="17577953" swAng="1962298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78470-B9FF-4FA1-8AE6-A5DC3F02E970}">
      <dsp:nvSpPr>
        <dsp:cNvPr id="0" name=""/>
        <dsp:cNvSpPr/>
      </dsp:nvSpPr>
      <dsp:spPr>
        <a:xfrm>
          <a:off x="4082345" y="1405504"/>
          <a:ext cx="1563549" cy="1016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Robustness:</a:t>
          </a:r>
          <a:r>
            <a:rPr lang="en-US" sz="1200" b="0" i="0" kern="1200" dirty="0"/>
            <a:t> Resists common image manipulations </a:t>
          </a:r>
          <a:endParaRPr lang="en-IN" sz="1200" kern="1200" dirty="0"/>
        </a:p>
      </dsp:txBody>
      <dsp:txXfrm>
        <a:off x="4131957" y="1455116"/>
        <a:ext cx="1464325" cy="917083"/>
      </dsp:txXfrm>
    </dsp:sp>
    <dsp:sp modelId="{0CC8EB4F-613F-4A41-B2B9-1013D602E216}">
      <dsp:nvSpPr>
        <dsp:cNvPr id="0" name=""/>
        <dsp:cNvSpPr/>
      </dsp:nvSpPr>
      <dsp:spPr>
        <a:xfrm>
          <a:off x="901210" y="510160"/>
          <a:ext cx="4062321" cy="4062321"/>
        </a:xfrm>
        <a:custGeom>
          <a:avLst/>
          <a:gdLst/>
          <a:ahLst/>
          <a:cxnLst/>
          <a:rect l="0" t="0" r="0" b="0"/>
          <a:pathLst>
            <a:path>
              <a:moveTo>
                <a:pt x="4059526" y="1924638"/>
              </a:moveTo>
              <a:arcTo wR="2031160" hR="2031160" stAng="21419627" swAng="2196887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151EB-9D46-4B25-9E35-360943AF1628}">
      <dsp:nvSpPr>
        <dsp:cNvPr id="0" name=""/>
        <dsp:cNvSpPr/>
      </dsp:nvSpPr>
      <dsp:spPr>
        <a:xfrm>
          <a:off x="3344483" y="3676411"/>
          <a:ext cx="1563549" cy="1016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Preserved Image Quality</a:t>
          </a:r>
          <a:endParaRPr lang="en-IN" sz="1200" kern="1200" dirty="0"/>
        </a:p>
      </dsp:txBody>
      <dsp:txXfrm>
        <a:off x="3394095" y="3726023"/>
        <a:ext cx="1464325" cy="917083"/>
      </dsp:txXfrm>
    </dsp:sp>
    <dsp:sp modelId="{95C071E3-4B81-401E-8158-4020B0FD7660}">
      <dsp:nvSpPr>
        <dsp:cNvPr id="0" name=""/>
        <dsp:cNvSpPr/>
      </dsp:nvSpPr>
      <dsp:spPr>
        <a:xfrm>
          <a:off x="901210" y="510160"/>
          <a:ext cx="4062321" cy="4062321"/>
        </a:xfrm>
        <a:custGeom>
          <a:avLst/>
          <a:gdLst/>
          <a:ahLst/>
          <a:cxnLst/>
          <a:rect l="0" t="0" r="0" b="0"/>
          <a:pathLst>
            <a:path>
              <a:moveTo>
                <a:pt x="2435198" y="4021730"/>
              </a:moveTo>
              <a:arcTo wR="2031160" hR="2031160" stAng="4711573" swAng="1376853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8F1B5-1846-448C-9A6D-FD54DEEF7959}">
      <dsp:nvSpPr>
        <dsp:cNvPr id="0" name=""/>
        <dsp:cNvSpPr/>
      </dsp:nvSpPr>
      <dsp:spPr>
        <a:xfrm>
          <a:off x="956710" y="3676411"/>
          <a:ext cx="1563549" cy="1016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User-Friendly Interface</a:t>
          </a:r>
          <a:endParaRPr lang="en-IN" sz="1200" kern="1200" dirty="0"/>
        </a:p>
      </dsp:txBody>
      <dsp:txXfrm>
        <a:off x="1006322" y="3726023"/>
        <a:ext cx="1464325" cy="917083"/>
      </dsp:txXfrm>
    </dsp:sp>
    <dsp:sp modelId="{5C128FE8-44C0-45B6-938C-4367461DBC85}">
      <dsp:nvSpPr>
        <dsp:cNvPr id="0" name=""/>
        <dsp:cNvSpPr/>
      </dsp:nvSpPr>
      <dsp:spPr>
        <a:xfrm>
          <a:off x="901210" y="510160"/>
          <a:ext cx="4062321" cy="4062321"/>
        </a:xfrm>
        <a:custGeom>
          <a:avLst/>
          <a:gdLst/>
          <a:ahLst/>
          <a:cxnLst/>
          <a:rect l="0" t="0" r="0" b="0"/>
          <a:pathLst>
            <a:path>
              <a:moveTo>
                <a:pt x="339532" y="3155441"/>
              </a:moveTo>
              <a:arcTo wR="2031160" hR="2031160" stAng="8783486" swAng="2196887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4EA19-1375-4B77-B615-738E333E6C48}">
      <dsp:nvSpPr>
        <dsp:cNvPr id="0" name=""/>
        <dsp:cNvSpPr/>
      </dsp:nvSpPr>
      <dsp:spPr>
        <a:xfrm>
          <a:off x="218847" y="1405504"/>
          <a:ext cx="1563549" cy="1016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High Data Capacity</a:t>
          </a:r>
          <a:endParaRPr lang="en-IN" sz="1200" kern="1200" dirty="0"/>
        </a:p>
      </dsp:txBody>
      <dsp:txXfrm>
        <a:off x="268459" y="1455116"/>
        <a:ext cx="1464325" cy="917083"/>
      </dsp:txXfrm>
    </dsp:sp>
    <dsp:sp modelId="{DCF12391-1D32-4C0C-A313-3C2CB4BA8FCA}">
      <dsp:nvSpPr>
        <dsp:cNvPr id="0" name=""/>
        <dsp:cNvSpPr/>
      </dsp:nvSpPr>
      <dsp:spPr>
        <a:xfrm>
          <a:off x="901210" y="510160"/>
          <a:ext cx="4062321" cy="4062321"/>
        </a:xfrm>
        <a:custGeom>
          <a:avLst/>
          <a:gdLst/>
          <a:ahLst/>
          <a:cxnLst/>
          <a:rect l="0" t="0" r="0" b="0"/>
          <a:pathLst>
            <a:path>
              <a:moveTo>
                <a:pt x="353804" y="885695"/>
              </a:moveTo>
              <a:arcTo wR="2031160" hR="2031160" stAng="12859749" swAng="1962298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50045-15B4-483D-8D70-F4FAACA55D9C}">
      <dsp:nvSpPr>
        <dsp:cNvPr id="0" name=""/>
        <dsp:cNvSpPr/>
      </dsp:nvSpPr>
      <dsp:spPr>
        <a:xfrm>
          <a:off x="5579499" y="1453349"/>
          <a:ext cx="3578594" cy="8476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Future Scope</a:t>
          </a:r>
        </a:p>
      </dsp:txBody>
      <dsp:txXfrm>
        <a:off x="5620877" y="1494727"/>
        <a:ext cx="3495838" cy="764886"/>
      </dsp:txXfrm>
    </dsp:sp>
    <dsp:sp modelId="{0B591628-B9A8-46F8-B35B-BB7F039C1D34}">
      <dsp:nvSpPr>
        <dsp:cNvPr id="0" name=""/>
        <dsp:cNvSpPr/>
      </dsp:nvSpPr>
      <dsp:spPr>
        <a:xfrm rot="16199991">
          <a:off x="7236302" y="1320856"/>
          <a:ext cx="2649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985" y="0"/>
              </a:lnTo>
            </a:path>
          </a:pathLst>
        </a:custGeom>
        <a:noFill/>
        <a:ln w="222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3DDEC-0793-4E8A-8256-8B7DE284A999}">
      <dsp:nvSpPr>
        <dsp:cNvPr id="0" name=""/>
        <dsp:cNvSpPr/>
      </dsp:nvSpPr>
      <dsp:spPr>
        <a:xfrm>
          <a:off x="4869334" y="0"/>
          <a:ext cx="4998917" cy="11883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i="0" kern="1200" dirty="0"/>
            <a:t>Real-Time Applications:</a:t>
          </a:r>
          <a:r>
            <a:rPr lang="en-US" sz="2000" b="0" i="0" kern="1200" dirty="0"/>
            <a:t> Develop real-time data embedding and extraction capabilities for live communication systems.</a:t>
          </a:r>
          <a:endParaRPr lang="en-IN" sz="2000" kern="1200" dirty="0"/>
        </a:p>
      </dsp:txBody>
      <dsp:txXfrm>
        <a:off x="4927345" y="58011"/>
        <a:ext cx="4882895" cy="1072342"/>
      </dsp:txXfrm>
    </dsp:sp>
    <dsp:sp modelId="{D7224E10-C6A6-4682-8433-B9F68B92DD56}">
      <dsp:nvSpPr>
        <dsp:cNvPr id="0" name=""/>
        <dsp:cNvSpPr/>
      </dsp:nvSpPr>
      <dsp:spPr>
        <a:xfrm rot="2298591">
          <a:off x="7763828" y="2708153"/>
          <a:ext cx="13136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3605" y="0"/>
              </a:lnTo>
            </a:path>
          </a:pathLst>
        </a:custGeom>
        <a:noFill/>
        <a:ln w="222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B9A1B-BE8A-447C-B0BC-65B631BE7910}">
      <dsp:nvSpPr>
        <dsp:cNvPr id="0" name=""/>
        <dsp:cNvSpPr/>
      </dsp:nvSpPr>
      <dsp:spPr>
        <a:xfrm>
          <a:off x="7277754" y="3115315"/>
          <a:ext cx="4637153" cy="10433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 dirty="0"/>
            <a:t>Enhanced Security:</a:t>
          </a:r>
          <a:r>
            <a:rPr lang="en-US" sz="2100" b="0" i="0" kern="1200" dirty="0"/>
            <a:t> Integrate advanced cryptographic methods (e.g., quantum cryptography) for future-proof security.</a:t>
          </a:r>
          <a:endParaRPr lang="en-IN" sz="2100" kern="1200" dirty="0"/>
        </a:p>
      </dsp:txBody>
      <dsp:txXfrm>
        <a:off x="7328687" y="3166248"/>
        <a:ext cx="4535287" cy="941492"/>
      </dsp:txXfrm>
    </dsp:sp>
    <dsp:sp modelId="{DEE2F4CF-5C66-4CFA-9239-8F6469170498}">
      <dsp:nvSpPr>
        <dsp:cNvPr id="0" name=""/>
        <dsp:cNvSpPr/>
      </dsp:nvSpPr>
      <dsp:spPr>
        <a:xfrm rot="9011743">
          <a:off x="5118198" y="2703017"/>
          <a:ext cx="16176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7679" y="0"/>
              </a:lnTo>
            </a:path>
          </a:pathLst>
        </a:custGeom>
        <a:noFill/>
        <a:ln w="222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58969-1E8D-45D8-B56B-CDE3D6308261}">
      <dsp:nvSpPr>
        <dsp:cNvPr id="0" name=""/>
        <dsp:cNvSpPr/>
      </dsp:nvSpPr>
      <dsp:spPr>
        <a:xfrm>
          <a:off x="1427342" y="3105042"/>
          <a:ext cx="5774194" cy="10433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 dirty="0"/>
            <a:t>Multi-Media Support:</a:t>
          </a:r>
          <a:r>
            <a:rPr lang="en-US" sz="2100" b="0" i="0" kern="1200" dirty="0"/>
            <a:t> Extend the system to support other media types, such as audio, video, and 3D images, for broader applications.</a:t>
          </a:r>
          <a:endParaRPr lang="en-IN" sz="2100" kern="1200" dirty="0"/>
        </a:p>
      </dsp:txBody>
      <dsp:txXfrm>
        <a:off x="1478275" y="3155975"/>
        <a:ext cx="5672328" cy="941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2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kwadomg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4729" y="466949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Om Dilip Gaikwad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Sinhgad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Science.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4E862B-760E-F056-4EF5-B4AE97C53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529273"/>
              </p:ext>
            </p:extLst>
          </p:nvPr>
        </p:nvGraphicFramePr>
        <p:xfrm>
          <a:off x="-868218" y="1745673"/>
          <a:ext cx="11914908" cy="519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809" y="1694270"/>
            <a:ext cx="9736345" cy="23183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creates a secure steganography system to hide data in images, using cryptography for security. It ensures high capacity, maintains image quality, and provides a user-friendly interface for safe data transmission.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GitHub - rupindr/Steganographer: hide text into images">
            <a:extLst>
              <a:ext uri="{FF2B5EF4-FFF2-40B4-BE49-F238E27FC236}">
                <a16:creationId xmlns:a16="http://schemas.microsoft.com/office/drawing/2014/main" id="{10F329D9-E0B8-ACE9-302D-BF079520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79" y="4221016"/>
            <a:ext cx="6677025" cy="203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pic>
        <p:nvPicPr>
          <p:cNvPr id="1026" name="Picture 2" descr="Steganography Decoded">
            <a:extLst>
              <a:ext uri="{FF2B5EF4-FFF2-40B4-BE49-F238E27FC236}">
                <a16:creationId xmlns:a16="http://schemas.microsoft.com/office/drawing/2014/main" id="{DF935D39-182D-F105-A374-0959110049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0712"/>
            <a:ext cx="5580934" cy="29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6F3AA-8675-E0CF-CF04-36BD4E1134F7}"/>
              </a:ext>
            </a:extLst>
          </p:cNvPr>
          <p:cNvSpPr txBox="1"/>
          <p:nvPr/>
        </p:nvSpPr>
        <p:spPr>
          <a:xfrm>
            <a:off x="515066" y="2188398"/>
            <a:ext cx="5412509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Python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: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Operating System: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64 Bits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Text Editor: 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IDLE Python 3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1412946"/>
            <a:ext cx="6105583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This project stands out due to its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ter"/>
              </a:rPr>
              <a:t>unique combination of steganography and cryptography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, ensuring 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ter"/>
              </a:rPr>
              <a:t>covert data hiding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 and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ter"/>
              </a:rPr>
              <a:t>robust security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. Key features are included in the following flowchart.</a:t>
            </a:r>
            <a:endParaRPr lang="en-IN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A4D8942-2CDE-71A2-6FF1-816F8F296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28734"/>
              </p:ext>
            </p:extLst>
          </p:nvPr>
        </p:nvGraphicFramePr>
        <p:xfrm>
          <a:off x="6216420" y="1136072"/>
          <a:ext cx="5864743" cy="476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82" y="1232452"/>
            <a:ext cx="11777063" cy="4923392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Individuals: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 For secure personal communication and privacy protection.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Businesses/Corporations: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 To transmit sensitive data (e.g., financial, legal, or proprietary information) covertly.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Government and Defense Agencies: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 For secure and undetectable communication of classified information.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Researchers and Academics: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 For studying and implementing secure data transmission techniques.</a:t>
            </a: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These users benefit from the system's ability to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hide data securely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 while maintaining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image quality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 and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ease of use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F01DCF-1D9B-CDE0-D626-70517AE18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772520"/>
            <a:ext cx="4968875" cy="26644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F967B-D084-CF1F-C0C7-52F40DCD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191" b="39667"/>
          <a:stretch/>
        </p:blipFill>
        <p:spPr>
          <a:xfrm>
            <a:off x="6012873" y="1399039"/>
            <a:ext cx="5955471" cy="228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A38FE-7DE9-3FC6-4DCA-DAADF208C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9" y="1483320"/>
            <a:ext cx="5802973" cy="32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8826"/>
            <a:ext cx="11296771" cy="28266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This project delivers a </a:t>
            </a:r>
            <a:r>
              <a:rPr lang="en-US" b="1" dirty="0">
                <a:solidFill>
                  <a:schemeClr val="tx1"/>
                </a:solidFill>
                <a:effectLst/>
              </a:rPr>
              <a:t>secure steganography system</a:t>
            </a:r>
            <a:r>
              <a:rPr lang="en-US" dirty="0">
                <a:solidFill>
                  <a:schemeClr val="tx1"/>
                </a:solidFill>
                <a:effectLst/>
              </a:rPr>
              <a:t> that hides data in digital images, combining </a:t>
            </a:r>
            <a:r>
              <a:rPr lang="en-US" b="1" dirty="0">
                <a:solidFill>
                  <a:schemeClr val="tx1"/>
                </a:solidFill>
                <a:effectLst/>
              </a:rPr>
              <a:t>cryptography</a:t>
            </a:r>
            <a:r>
              <a:rPr lang="en-US" dirty="0">
                <a:solidFill>
                  <a:schemeClr val="tx1"/>
                </a:solidFill>
                <a:effectLst/>
              </a:rPr>
              <a:t> for enhanced security. It ensures </a:t>
            </a:r>
            <a:r>
              <a:rPr lang="en-US" b="1" dirty="0">
                <a:solidFill>
                  <a:schemeClr val="tx1"/>
                </a:solidFill>
                <a:effectLst/>
              </a:rPr>
              <a:t>high data capacity</a:t>
            </a:r>
            <a:r>
              <a:rPr lang="en-US" dirty="0">
                <a:solidFill>
                  <a:schemeClr val="tx1"/>
                </a:solidFill>
                <a:effectLst/>
              </a:rPr>
              <a:t>, maintains </a:t>
            </a:r>
            <a:r>
              <a:rPr lang="en-US" b="1" dirty="0">
                <a:solidFill>
                  <a:schemeClr val="tx1"/>
                </a:solidFill>
                <a:effectLst/>
              </a:rPr>
              <a:t>image quality</a:t>
            </a:r>
            <a:r>
              <a:rPr lang="en-US" dirty="0">
                <a:solidFill>
                  <a:schemeClr val="tx1"/>
                </a:solidFill>
                <a:effectLst/>
              </a:rPr>
              <a:t>, and resists detection, providing a robust solution for </a:t>
            </a:r>
            <a:r>
              <a:rPr lang="en-US" b="1" dirty="0">
                <a:solidFill>
                  <a:schemeClr val="tx1"/>
                </a:solidFill>
                <a:effectLst/>
              </a:rPr>
              <a:t>covert communication</a:t>
            </a:r>
            <a:r>
              <a:rPr lang="en-US" dirty="0">
                <a:solidFill>
                  <a:schemeClr val="tx1"/>
                </a:solidFill>
                <a:effectLst/>
              </a:rPr>
              <a:t>. With its </a:t>
            </a:r>
            <a:r>
              <a:rPr lang="en-US" b="1" dirty="0">
                <a:solidFill>
                  <a:schemeClr val="tx1"/>
                </a:solidFill>
                <a:effectLst/>
              </a:rPr>
              <a:t>user-friendly interface</a:t>
            </a:r>
            <a:r>
              <a:rPr lang="en-US" dirty="0">
                <a:solidFill>
                  <a:schemeClr val="tx1"/>
                </a:solidFill>
                <a:effectLst/>
              </a:rPr>
              <a:t>, it caters to diverse users, including individuals, businesses, and government agencies, making it a reliable tool for </a:t>
            </a:r>
            <a:r>
              <a:rPr lang="en-US" b="1" dirty="0">
                <a:solidFill>
                  <a:schemeClr val="tx1"/>
                </a:solidFill>
                <a:effectLst/>
              </a:rPr>
              <a:t>secure and undetectable data transmission</a:t>
            </a:r>
            <a:r>
              <a:rPr lang="en-US" dirty="0"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3074" name="Picture 2" descr="Kriptografi dan Steganografi – School of Computer Science">
            <a:extLst>
              <a:ext uri="{FF2B5EF4-FFF2-40B4-BE49-F238E27FC236}">
                <a16:creationId xmlns:a16="http://schemas.microsoft.com/office/drawing/2014/main" id="{7DF357DB-58E5-471F-EC00-3B67B8A3B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73" y="3620847"/>
            <a:ext cx="3865535" cy="26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200" dirty="0"/>
              <a:t>GitHub Link -  </a:t>
            </a:r>
            <a:r>
              <a:rPr lang="en-IN" sz="22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https://github.com/gaikwadomg/Steganography.git</a:t>
            </a:r>
            <a:endParaRPr lang="en-IN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188</TotalTime>
  <Words>418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Inter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 gaikwad</cp:lastModifiedBy>
  <cp:revision>26</cp:revision>
  <dcterms:created xsi:type="dcterms:W3CDTF">2021-05-26T16:50:10Z</dcterms:created>
  <dcterms:modified xsi:type="dcterms:W3CDTF">2025-02-21T16:15:47Z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