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VillageStay – Authentic Rural Tourism Marketplace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Name: VillageStay</a:t>
            </a:r>
          </a:p>
          <a:p>
            <a:r>
              <a:t>Subtitle: Authentic Rural Tourism Marketplace</a:t>
            </a:r>
          </a:p>
          <a:p>
            <a:r>
              <a:t>Team Name: RuralTech Explorers</a:t>
            </a:r>
          </a:p>
          <a:p>
            <a:r>
              <a:t>Hackathon: Infosys Global Hackathon 2025</a:t>
            </a:r>
          </a:p>
          <a:p>
            <a:r>
              <a:t>Logo/Image: (Optional Village or Rural Tourism Visual)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/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Complete payment gateway integration</a:t>
            </a:r>
          </a:p>
          <a:p>
            <a:r>
              <a:t>Expand multi-language support</a:t>
            </a:r>
          </a:p>
          <a:p>
            <a:r>
              <a:t>Deploy to Firebase Hosting or Vercel</a:t>
            </a:r>
          </a:p>
          <a:p>
            <a:r>
              <a:t>Partner with local tourism boards / NGOs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Q&amp;A</a:t>
            </a:r>
          </a:p>
          <a:p>
            <a:r>
              <a:t>Contact: [Team Email or GitHub]</a:t>
            </a:r>
          </a:p>
          <a:p>
            <a:r>
              <a:t>“Let’s make rural India the next big destination.”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rural areas remain unexplored due to lack of digital exposure.</a:t>
            </a:r>
          </a:p>
          <a:p>
            <a:r>
              <a:t>Urban tourists seek authentic, eco-conscious travel experiences.</a:t>
            </a:r>
          </a:p>
          <a:p>
            <a:r>
              <a:t>Villagers lack a platform to promote homestays and local culture.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cloud-native web platform that connects travelers with rural hosts.</a:t>
            </a:r>
          </a:p>
          <a:p>
            <a:r>
              <a:t>Enables booking of homestays, food, and cultural experiences.</a:t>
            </a:r>
          </a:p>
          <a:p>
            <a:r>
              <a:t>Empowers villagers to earn via tourism.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Search &amp; book village stays and activities</a:t>
            </a:r>
          </a:p>
          <a:p>
            <a:r>
              <a:t>Host profiles with amenities, pricing, and reviews</a:t>
            </a:r>
          </a:p>
          <a:p>
            <a:r>
              <a:t>Interactive map with filters</a:t>
            </a:r>
          </a:p>
          <a:p>
            <a:r>
              <a:t>Multi-language support</a:t>
            </a:r>
          </a:p>
          <a:p>
            <a:r>
              <a:t>Weather info &amp; chatbot assistance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Traveler Flow: Explore → Book → Pay → Experience</a:t>
            </a:r>
          </a:p>
          <a:p>
            <a:r>
              <a:t>Villager Flow: Register → List Services → Host</a:t>
            </a:r>
          </a:p>
          <a:p>
            <a:r>
              <a:t>Admin Flow: Manage listings &amp; analytics (optional)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HTML/CSS/JS (optionally React)</a:t>
            </a:r>
          </a:p>
          <a:p>
            <a:r>
              <a:t>Backend: Firebase Auth + Firestore</a:t>
            </a:r>
          </a:p>
          <a:p>
            <a:r>
              <a:t>Map: Leaflet.js / Google Maps</a:t>
            </a:r>
          </a:p>
          <a:p>
            <a:r>
              <a:t>Weather: OpenWeatherMap API</a:t>
            </a:r>
          </a:p>
          <a:p>
            <a:r>
              <a:t>Chatbot: Botpress (OpenAI + Knowledge Base)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Chatbot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Helps travelers with bookings, weather, village info</a:t>
            </a:r>
          </a:p>
          <a:p>
            <a:r>
              <a:t>Assists villagers in filling forms and uploading listings</a:t>
            </a:r>
          </a:p>
          <a:p>
            <a:r>
              <a:t>Built using Botpress + OpenAI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Aligns with Hackathon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Addresses UN SDGs:</a:t>
            </a:r>
          </a:p>
          <a:p>
            <a:r>
              <a:t>Goal 8: Decent Work &amp; Economic Growth</a:t>
            </a:r>
          </a:p>
          <a:p>
            <a:r>
              <a:t>Goal 11: Sustainable Communities</a:t>
            </a:r>
          </a:p>
          <a:p>
            <a:r>
              <a:t>Goal 13: Climate Action</a:t>
            </a:r>
          </a:p>
          <a:p>
            <a:r>
              <a:t>Promotes eco-tourism and rural empowerment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Novelty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First of its kind rural-focused booking + map + AI platform</a:t>
            </a:r>
          </a:p>
          <a:p>
            <a:r>
              <a:t>Combines tourism, tech, and tradition</a:t>
            </a:r>
          </a:p>
          <a:p>
            <a:r>
              <a:t>Scalable to any rural region across India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