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7" r:id="rId5"/>
    <p:sldId id="265" r:id="rId6"/>
    <p:sldId id="275" r:id="rId7"/>
    <p:sldId id="288" r:id="rId8"/>
    <p:sldId id="296" r:id="rId9"/>
    <p:sldId id="276" r:id="rId10"/>
    <p:sldId id="290" r:id="rId11"/>
    <p:sldId id="292" r:id="rId12"/>
    <p:sldId id="277" r:id="rId13"/>
    <p:sldId id="278" r:id="rId14"/>
    <p:sldId id="280" r:id="rId15"/>
    <p:sldId id="282" r:id="rId16"/>
    <p:sldId id="293" r:id="rId17"/>
    <p:sldId id="283" r:id="rId18"/>
    <p:sldId id="295" r:id="rId19"/>
    <p:sldId id="279" r:id="rId20"/>
    <p:sldId id="289" r:id="rId21"/>
    <p:sldId id="284" r:id="rId22"/>
    <p:sldId id="285" r:id="rId23"/>
    <p:sldId id="294" r:id="rId24"/>
    <p:sldId id="298" r:id="rId25"/>
    <p:sldId id="286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A7ECD-9CFF-4EB6-A326-A4A3DB06CFEC}" v="484" dt="2021-12-06T17:05:53.836"/>
    <p1510:client id="{222E19DB-FB31-4F6D-8487-EA757F11BF8E}" v="19" dt="2021-12-06T17:36:01.080"/>
    <p1510:client id="{4234A8E3-F15B-4601-9DC4-B676B6B4E702}" v="5" dt="2021-12-06T17:55:46.233"/>
    <p1510:client id="{4B650CFB-9844-45CE-BCDE-864786E84B10}" v="224" dt="2021-12-06T07:21:21.636"/>
    <p1510:client id="{5E64513D-AFCB-410E-857F-05779425729C}" v="29" dt="2021-12-05T19:54:48.918"/>
    <p1510:client id="{7A8411C5-42B7-42F0-B9FD-2E6E35921A7E}" v="677" dt="2021-12-06T15:13:51.786"/>
    <p1510:client id="{8233372B-823B-4394-B588-DBF38DF28384}" v="3125" dt="2021-12-06T18:00:21.907"/>
    <p1510:client id="{88EC2487-C73C-4C29-A3ED-DD1895CB3D8A}" v="51" dt="2021-12-06T15:29:26.450"/>
    <p1510:client id="{92D0ABA0-DC86-4D47-B007-98A5FEB82886}" v="225" dt="2021-12-06T17:46:25.311"/>
    <p1510:client id="{95854BC1-40BE-4EB5-A3B0-2659A7C48B63}" v="55" dt="2021-12-06T15:06:53.395"/>
    <p1510:client id="{A868C986-F6FC-4904-9C69-C5072A531098}" v="2" dt="2021-12-06T04:59:33.090"/>
    <p1510:client id="{B1843B3A-E129-4800-896D-A3ECFF4C1B12}" v="2" dt="2021-12-05T19:43:38.997"/>
    <p1510:client id="{E2219E72-12A7-41DC-8E47-310E4B34D641}" v="25" dt="2021-12-06T07:12:25.341"/>
    <p1510:client id="{EA531737-44AC-42E4-970A-A037D28DDAE9}" v="43" dt="2021-12-06T15:32:10.714"/>
    <p1510:client id="{F02CDC0D-4EFE-48D8-81D7-FCE19C3E5DBB}" v="1" dt="2021-12-06T14:23:09.770"/>
    <p1510:client id="{F10A8149-D414-4B9A-8B63-9A69A8229265}" v="11" dt="2021-12-06T17:44:11.781"/>
    <p1510:client id="{F192F511-EE6E-48D8-B2FD-61F5E3BA3817}" v="392" dt="2021-12-06T15:37:20.373"/>
    <p1510:client id="{FF7EB3A5-F741-471C-A054-D9B66594FE0D}" v="1312" dt="2021-12-06T17:59:45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ai, Dev" userId="S::dev.chinai@uconn.edu::37fd2a0b-7de0-45d6-8c95-b96573891f05" providerId="AD" clId="Web-{E2219E72-12A7-41DC-8E47-310E4B34D641}"/>
    <pc:docChg chg="delSld modSld">
      <pc:chgData name="Chinai, Dev" userId="S::dev.chinai@uconn.edu::37fd2a0b-7de0-45d6-8c95-b96573891f05" providerId="AD" clId="Web-{E2219E72-12A7-41DC-8E47-310E4B34D641}" dt="2021-12-06T07:12:25.341" v="24" actId="1076"/>
      <pc:docMkLst>
        <pc:docMk/>
      </pc:docMkLst>
      <pc:sldChg chg="addSp modSp">
        <pc:chgData name="Chinai, Dev" userId="S::dev.chinai@uconn.edu::37fd2a0b-7de0-45d6-8c95-b96573891f05" providerId="AD" clId="Web-{E2219E72-12A7-41DC-8E47-310E4B34D641}" dt="2021-12-06T07:12:25.341" v="24" actId="1076"/>
        <pc:sldMkLst>
          <pc:docMk/>
          <pc:sldMk cId="232347398" sldId="284"/>
        </pc:sldMkLst>
        <pc:spChg chg="add mod">
          <ac:chgData name="Chinai, Dev" userId="S::dev.chinai@uconn.edu::37fd2a0b-7de0-45d6-8c95-b96573891f05" providerId="AD" clId="Web-{E2219E72-12A7-41DC-8E47-310E4B34D641}" dt="2021-12-06T07:11:18.401" v="15" actId="1076"/>
          <ac:spMkLst>
            <pc:docMk/>
            <pc:sldMk cId="232347398" sldId="284"/>
            <ac:spMk id="3" creationId="{BDB062BD-A560-43FB-889E-AE28A5A22E0B}"/>
          </ac:spMkLst>
        </pc:spChg>
        <pc:spChg chg="add mod">
          <ac:chgData name="Chinai, Dev" userId="S::dev.chinai@uconn.edu::37fd2a0b-7de0-45d6-8c95-b96573891f05" providerId="AD" clId="Web-{E2219E72-12A7-41DC-8E47-310E4B34D641}" dt="2021-12-06T07:11:46.605" v="20" actId="1076"/>
          <ac:spMkLst>
            <pc:docMk/>
            <pc:sldMk cId="232347398" sldId="284"/>
            <ac:spMk id="5" creationId="{8CF68B5D-9AEE-4D7D-A5F2-FC1AED30FF60}"/>
          </ac:spMkLst>
        </pc:spChg>
        <pc:spChg chg="add mod">
          <ac:chgData name="Chinai, Dev" userId="S::dev.chinai@uconn.edu::37fd2a0b-7de0-45d6-8c95-b96573891f05" providerId="AD" clId="Web-{E2219E72-12A7-41DC-8E47-310E4B34D641}" dt="2021-12-06T07:12:25.341" v="24" actId="1076"/>
          <ac:spMkLst>
            <pc:docMk/>
            <pc:sldMk cId="232347398" sldId="284"/>
            <ac:spMk id="6" creationId="{9024B131-2AC9-4263-8EE8-30CA749CF13D}"/>
          </ac:spMkLst>
        </pc:spChg>
        <pc:picChg chg="mod">
          <ac:chgData name="Chinai, Dev" userId="S::dev.chinai@uconn.edu::37fd2a0b-7de0-45d6-8c95-b96573891f05" providerId="AD" clId="Web-{E2219E72-12A7-41DC-8E47-310E4B34D641}" dt="2021-12-06T07:10:38.369" v="9" actId="1076"/>
          <ac:picMkLst>
            <pc:docMk/>
            <pc:sldMk cId="232347398" sldId="284"/>
            <ac:picMk id="4" creationId="{B31764FE-9C91-4CF8-ADFB-E1F7B1B77C4F}"/>
          </ac:picMkLst>
        </pc:picChg>
      </pc:sldChg>
      <pc:sldChg chg="del">
        <pc:chgData name="Chinai, Dev" userId="S::dev.chinai@uconn.edu::37fd2a0b-7de0-45d6-8c95-b96573891f05" providerId="AD" clId="Web-{E2219E72-12A7-41DC-8E47-310E4B34D641}" dt="2021-12-06T07:08:59.022" v="0"/>
        <pc:sldMkLst>
          <pc:docMk/>
          <pc:sldMk cId="583352757" sldId="287"/>
        </pc:sldMkLst>
      </pc:sldChg>
    </pc:docChg>
  </pc:docChgLst>
  <pc:docChgLst>
    <pc:chgData name="Chinai, Dev" userId="S::dev.chinai@uconn.edu::37fd2a0b-7de0-45d6-8c95-b96573891f05" providerId="AD" clId="Web-{F192F511-EE6E-48D8-B2FD-61F5E3BA3817}"/>
    <pc:docChg chg="addSld modSld">
      <pc:chgData name="Chinai, Dev" userId="S::dev.chinai@uconn.edu::37fd2a0b-7de0-45d6-8c95-b96573891f05" providerId="AD" clId="Web-{F192F511-EE6E-48D8-B2FD-61F5E3BA3817}" dt="2021-12-06T15:37:20.373" v="230" actId="20577"/>
      <pc:docMkLst>
        <pc:docMk/>
      </pc:docMkLst>
      <pc:sldChg chg="modSp">
        <pc:chgData name="Chinai, Dev" userId="S::dev.chinai@uconn.edu::37fd2a0b-7de0-45d6-8c95-b96573891f05" providerId="AD" clId="Web-{F192F511-EE6E-48D8-B2FD-61F5E3BA3817}" dt="2021-12-06T15:02:58.121" v="153" actId="1076"/>
        <pc:sldMkLst>
          <pc:docMk/>
          <pc:sldMk cId="232347398" sldId="284"/>
        </pc:sldMkLst>
        <pc:spChg chg="mod">
          <ac:chgData name="Chinai, Dev" userId="S::dev.chinai@uconn.edu::37fd2a0b-7de0-45d6-8c95-b96573891f05" providerId="AD" clId="Web-{F192F511-EE6E-48D8-B2FD-61F5E3BA3817}" dt="2021-12-06T15:02:58.121" v="153" actId="1076"/>
          <ac:spMkLst>
            <pc:docMk/>
            <pc:sldMk cId="232347398" sldId="284"/>
            <ac:spMk id="6" creationId="{9024B131-2AC9-4263-8EE8-30CA749CF13D}"/>
          </ac:spMkLst>
        </pc:spChg>
        <pc:spChg chg="mod">
          <ac:chgData name="Chinai, Dev" userId="S::dev.chinai@uconn.edu::37fd2a0b-7de0-45d6-8c95-b96573891f05" providerId="AD" clId="Web-{F192F511-EE6E-48D8-B2FD-61F5E3BA3817}" dt="2021-12-06T14:53:26.041" v="1" actId="1076"/>
          <ac:spMkLst>
            <pc:docMk/>
            <pc:sldMk cId="232347398" sldId="284"/>
            <ac:spMk id="7" creationId="{91023432-9FB7-4CE5-9C6D-A09976DCF31F}"/>
          </ac:spMkLst>
        </pc:spChg>
      </pc:sldChg>
      <pc:sldChg chg="addSp modSp">
        <pc:chgData name="Chinai, Dev" userId="S::dev.chinai@uconn.edu::37fd2a0b-7de0-45d6-8c95-b96573891f05" providerId="AD" clId="Web-{F192F511-EE6E-48D8-B2FD-61F5E3BA3817}" dt="2021-12-06T15:05:13.516" v="158" actId="20577"/>
        <pc:sldMkLst>
          <pc:docMk/>
          <pc:sldMk cId="1310917813" sldId="285"/>
        </pc:sldMkLst>
        <pc:spChg chg="add mod">
          <ac:chgData name="Chinai, Dev" userId="S::dev.chinai@uconn.edu::37fd2a0b-7de0-45d6-8c95-b96573891f05" providerId="AD" clId="Web-{F192F511-EE6E-48D8-B2FD-61F5E3BA3817}" dt="2021-12-06T15:05:13.516" v="158" actId="20577"/>
          <ac:spMkLst>
            <pc:docMk/>
            <pc:sldMk cId="1310917813" sldId="285"/>
            <ac:spMk id="3" creationId="{907CB1C3-EDEA-40F2-BC50-502A0D45C88D}"/>
          </ac:spMkLst>
        </pc:spChg>
      </pc:sldChg>
      <pc:sldChg chg="modSp new">
        <pc:chgData name="Chinai, Dev" userId="S::dev.chinai@uconn.edu::37fd2a0b-7de0-45d6-8c95-b96573891f05" providerId="AD" clId="Web-{F192F511-EE6E-48D8-B2FD-61F5E3BA3817}" dt="2021-12-06T15:37:20.373" v="230" actId="20577"/>
        <pc:sldMkLst>
          <pc:docMk/>
          <pc:sldMk cId="3598325331" sldId="294"/>
        </pc:sldMkLst>
        <pc:spChg chg="mod">
          <ac:chgData name="Chinai, Dev" userId="S::dev.chinai@uconn.edu::37fd2a0b-7de0-45d6-8c95-b96573891f05" providerId="AD" clId="Web-{F192F511-EE6E-48D8-B2FD-61F5E3BA3817}" dt="2021-12-06T15:36:04.245" v="163" actId="20577"/>
          <ac:spMkLst>
            <pc:docMk/>
            <pc:sldMk cId="3598325331" sldId="294"/>
            <ac:spMk id="2" creationId="{6744F9FE-9F49-4E23-A820-F4A42C499941}"/>
          </ac:spMkLst>
        </pc:spChg>
        <pc:spChg chg="mod">
          <ac:chgData name="Chinai, Dev" userId="S::dev.chinai@uconn.edu::37fd2a0b-7de0-45d6-8c95-b96573891f05" providerId="AD" clId="Web-{F192F511-EE6E-48D8-B2FD-61F5E3BA3817}" dt="2021-12-06T15:37:20.373" v="230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Chinai, Dev" userId="S::dev.chinai@uconn.edu::37fd2a0b-7de0-45d6-8c95-b96573891f05" providerId="AD" clId="Web-{5E64513D-AFCB-410E-857F-05779425729C}"/>
    <pc:docChg chg="addSld modSld sldOrd">
      <pc:chgData name="Chinai, Dev" userId="S::dev.chinai@uconn.edu::37fd2a0b-7de0-45d6-8c95-b96573891f05" providerId="AD" clId="Web-{5E64513D-AFCB-410E-857F-05779425729C}" dt="2021-12-05T19:54:48.918" v="27"/>
      <pc:docMkLst>
        <pc:docMk/>
      </pc:docMkLst>
      <pc:sldChg chg="addSp modSp ord">
        <pc:chgData name="Chinai, Dev" userId="S::dev.chinai@uconn.edu::37fd2a0b-7de0-45d6-8c95-b96573891f05" providerId="AD" clId="Web-{5E64513D-AFCB-410E-857F-05779425729C}" dt="2021-12-05T19:50:09.974" v="26"/>
        <pc:sldMkLst>
          <pc:docMk/>
          <pc:sldMk cId="1749427355" sldId="279"/>
        </pc:sldMkLst>
        <pc:picChg chg="add mod">
          <ac:chgData name="Chinai, Dev" userId="S::dev.chinai@uconn.edu::37fd2a0b-7de0-45d6-8c95-b96573891f05" providerId="AD" clId="Web-{5E64513D-AFCB-410E-857F-05779425729C}" dt="2021-12-05T19:45:41.313" v="24" actId="1076"/>
          <ac:picMkLst>
            <pc:docMk/>
            <pc:sldMk cId="1749427355" sldId="279"/>
            <ac:picMk id="3" creationId="{418047D0-8554-47E9-896F-A672FDBD53AB}"/>
          </ac:picMkLst>
        </pc:picChg>
        <pc:picChg chg="mod">
          <ac:chgData name="Chinai, Dev" userId="S::dev.chinai@uconn.edu::37fd2a0b-7de0-45d6-8c95-b96573891f05" providerId="AD" clId="Web-{5E64513D-AFCB-410E-857F-05779425729C}" dt="2021-12-05T19:45:41.234" v="23" actId="1076"/>
          <ac:picMkLst>
            <pc:docMk/>
            <pc:sldMk cId="1749427355" sldId="279"/>
            <ac:picMk id="4" creationId="{754C572D-4FE9-48D1-A022-706CE5386CFA}"/>
          </ac:picMkLst>
        </pc:picChg>
      </pc:sldChg>
      <pc:sldChg chg="ord">
        <pc:chgData name="Chinai, Dev" userId="S::dev.chinai@uconn.edu::37fd2a0b-7de0-45d6-8c95-b96573891f05" providerId="AD" clId="Web-{5E64513D-AFCB-410E-857F-05779425729C}" dt="2021-12-05T19:48:27.535" v="25"/>
        <pc:sldMkLst>
          <pc:docMk/>
          <pc:sldMk cId="3435640610" sldId="280"/>
        </pc:sldMkLst>
      </pc:sldChg>
      <pc:sldChg chg="new">
        <pc:chgData name="Chinai, Dev" userId="S::dev.chinai@uconn.edu::37fd2a0b-7de0-45d6-8c95-b96573891f05" providerId="AD" clId="Web-{5E64513D-AFCB-410E-857F-05779425729C}" dt="2021-12-05T19:54:48.918" v="27"/>
        <pc:sldMkLst>
          <pc:docMk/>
          <pc:sldMk cId="583352757" sldId="287"/>
        </pc:sldMkLst>
      </pc:sldChg>
    </pc:docChg>
  </pc:docChgLst>
  <pc:docChgLst>
    <pc:chgData name="Shirke, Ameya" userId="S::ameya.shirke@uconn.edu::464dc989-e3f5-46b4-b3bd-0f644f64764e" providerId="AD" clId="Web-{EA531737-44AC-42E4-970A-A037D28DDAE9}"/>
    <pc:docChg chg="addSld delSld modSld">
      <pc:chgData name="Shirke, Ameya" userId="S::ameya.shirke@uconn.edu::464dc989-e3f5-46b4-b3bd-0f644f64764e" providerId="AD" clId="Web-{EA531737-44AC-42E4-970A-A037D28DDAE9}" dt="2021-12-06T15:32:10.714" v="42" actId="1076"/>
      <pc:docMkLst>
        <pc:docMk/>
      </pc:docMkLst>
      <pc:sldChg chg="addSp modSp">
        <pc:chgData name="Shirke, Ameya" userId="S::ameya.shirke@uconn.edu::464dc989-e3f5-46b4-b3bd-0f644f64764e" providerId="AD" clId="Web-{EA531737-44AC-42E4-970A-A037D28DDAE9}" dt="2021-12-06T15:29:12.304" v="19" actId="14100"/>
        <pc:sldMkLst>
          <pc:docMk/>
          <pc:sldMk cId="2032200201" sldId="277"/>
        </pc:sldMkLst>
        <pc:spChg chg="mod">
          <ac:chgData name="Shirke, Ameya" userId="S::ameya.shirke@uconn.edu::464dc989-e3f5-46b4-b3bd-0f644f64764e" providerId="AD" clId="Web-{EA531737-44AC-42E4-970A-A037D28DDAE9}" dt="2021-12-06T15:24:12.580" v="13" actId="20577"/>
          <ac:spMkLst>
            <pc:docMk/>
            <pc:sldMk cId="2032200201" sldId="277"/>
            <ac:spMk id="3" creationId="{6276B7C0-7383-47CC-9E43-D5DD04E7E3A7}"/>
          </ac:spMkLst>
        </pc:spChg>
        <pc:spChg chg="add mod">
          <ac:chgData name="Shirke, Ameya" userId="S::ameya.shirke@uconn.edu::464dc989-e3f5-46b4-b3bd-0f644f64764e" providerId="AD" clId="Web-{EA531737-44AC-42E4-970A-A037D28DDAE9}" dt="2021-12-06T15:29:12.304" v="19" actId="14100"/>
          <ac:spMkLst>
            <pc:docMk/>
            <pc:sldMk cId="2032200201" sldId="277"/>
            <ac:spMk id="4" creationId="{072B212B-437A-49D3-A007-AC7F15D4C8E3}"/>
          </ac:spMkLst>
        </pc:spChg>
        <pc:picChg chg="mod">
          <ac:chgData name="Shirke, Ameya" userId="S::ameya.shirke@uconn.edu::464dc989-e3f5-46b4-b3bd-0f644f64764e" providerId="AD" clId="Web-{EA531737-44AC-42E4-970A-A037D28DDAE9}" dt="2021-12-06T15:24:20.549" v="14" actId="14100"/>
          <ac:picMkLst>
            <pc:docMk/>
            <pc:sldMk cId="2032200201" sldId="277"/>
            <ac:picMk id="8" creationId="{06FCAF29-49A4-4F48-9CF0-C46CBC817D65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29:37.742" v="22" actId="14100"/>
        <pc:sldMkLst>
          <pc:docMk/>
          <pc:sldMk cId="2162879914" sldId="278"/>
        </pc:sldMkLst>
        <pc:spChg chg="add mod">
          <ac:chgData name="Shirke, Ameya" userId="S::ameya.shirke@uconn.edu::464dc989-e3f5-46b4-b3bd-0f644f64764e" providerId="AD" clId="Web-{EA531737-44AC-42E4-970A-A037D28DDAE9}" dt="2021-12-06T15:29:37.742" v="22" actId="14100"/>
          <ac:spMkLst>
            <pc:docMk/>
            <pc:sldMk cId="2162879914" sldId="278"/>
            <ac:spMk id="9" creationId="{ADA9E00C-7DA0-4A75-AC51-8453C4B55C05}"/>
          </ac:spMkLst>
        </pc:spChg>
        <pc:picChg chg="mod">
          <ac:chgData name="Shirke, Ameya" userId="S::ameya.shirke@uconn.edu::464dc989-e3f5-46b4-b3bd-0f644f64764e" providerId="AD" clId="Web-{EA531737-44AC-42E4-970A-A037D28DDAE9}" dt="2021-12-06T15:20:24.825" v="0" actId="1076"/>
          <ac:picMkLst>
            <pc:docMk/>
            <pc:sldMk cId="2162879914" sldId="278"/>
            <ac:picMk id="7" creationId="{F3AB45DB-A092-4D6B-9746-1312778226E2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30:43.509" v="29" actId="14100"/>
        <pc:sldMkLst>
          <pc:docMk/>
          <pc:sldMk cId="3435640610" sldId="280"/>
        </pc:sldMkLst>
        <pc:spChg chg="add mod">
          <ac:chgData name="Shirke, Ameya" userId="S::ameya.shirke@uconn.edu::464dc989-e3f5-46b4-b3bd-0f644f64764e" providerId="AD" clId="Web-{EA531737-44AC-42E4-970A-A037D28DDAE9}" dt="2021-12-06T15:30:43.509" v="29" actId="14100"/>
          <ac:spMkLst>
            <pc:docMk/>
            <pc:sldMk cId="3435640610" sldId="280"/>
            <ac:spMk id="9" creationId="{930E7048-E24D-4535-9FE3-D9EFCD3E9C79}"/>
          </ac:spMkLst>
        </pc:spChg>
      </pc:sldChg>
      <pc:sldChg chg="addSp modSp">
        <pc:chgData name="Shirke, Ameya" userId="S::ameya.shirke@uconn.edu::464dc989-e3f5-46b4-b3bd-0f644f64764e" providerId="AD" clId="Web-{EA531737-44AC-42E4-970A-A037D28DDAE9}" dt="2021-12-06T15:31:01.556" v="32" actId="14100"/>
        <pc:sldMkLst>
          <pc:docMk/>
          <pc:sldMk cId="88667485" sldId="282"/>
        </pc:sldMkLst>
        <pc:spChg chg="add mod">
          <ac:chgData name="Shirke, Ameya" userId="S::ameya.shirke@uconn.edu::464dc989-e3f5-46b4-b3bd-0f644f64764e" providerId="AD" clId="Web-{EA531737-44AC-42E4-970A-A037D28DDAE9}" dt="2021-12-06T15:31:01.556" v="32" actId="14100"/>
          <ac:spMkLst>
            <pc:docMk/>
            <pc:sldMk cId="88667485" sldId="282"/>
            <ac:spMk id="9" creationId="{930E7048-E24D-4535-9FE3-D9EFCD3E9C79}"/>
          </ac:spMkLst>
        </pc:spChg>
      </pc:sldChg>
      <pc:sldChg chg="addSp modSp">
        <pc:chgData name="Shirke, Ameya" userId="S::ameya.shirke@uconn.edu::464dc989-e3f5-46b4-b3bd-0f644f64764e" providerId="AD" clId="Web-{EA531737-44AC-42E4-970A-A037D28DDAE9}" dt="2021-12-06T15:32:10.714" v="42" actId="1076"/>
        <pc:sldMkLst>
          <pc:docMk/>
          <pc:sldMk cId="243041402" sldId="283"/>
        </pc:sldMkLst>
        <pc:spChg chg="add mod">
          <ac:chgData name="Shirke, Ameya" userId="S::ameya.shirke@uconn.edu::464dc989-e3f5-46b4-b3bd-0f644f64764e" providerId="AD" clId="Web-{EA531737-44AC-42E4-970A-A037D28DDAE9}" dt="2021-12-06T15:32:10.714" v="42" actId="1076"/>
          <ac:spMkLst>
            <pc:docMk/>
            <pc:sldMk cId="243041402" sldId="283"/>
            <ac:spMk id="9" creationId="{930E7048-E24D-4535-9FE3-D9EFCD3E9C79}"/>
          </ac:spMkLst>
        </pc:spChg>
        <pc:picChg chg="mod">
          <ac:chgData name="Shirke, Ameya" userId="S::ameya.shirke@uconn.edu::464dc989-e3f5-46b4-b3bd-0f644f64764e" providerId="AD" clId="Web-{EA531737-44AC-42E4-970A-A037D28DDAE9}" dt="2021-12-06T15:32:01.683" v="40" actId="14100"/>
          <ac:picMkLst>
            <pc:docMk/>
            <pc:sldMk cId="243041402" sldId="283"/>
            <ac:picMk id="7" creationId="{930F489B-24C5-4B96-A6EC-1D703B53A104}"/>
          </ac:picMkLst>
        </pc:picChg>
        <pc:picChg chg="mod">
          <ac:chgData name="Shirke, Ameya" userId="S::ameya.shirke@uconn.edu::464dc989-e3f5-46b4-b3bd-0f644f64764e" providerId="AD" clId="Web-{EA531737-44AC-42E4-970A-A037D28DDAE9}" dt="2021-12-06T15:31:58.589" v="39" actId="14100"/>
          <ac:picMkLst>
            <pc:docMk/>
            <pc:sldMk cId="243041402" sldId="283"/>
            <ac:picMk id="8" creationId="{0BC24ADD-F92A-4D36-9FB8-2EC8E3A93817}"/>
          </ac:picMkLst>
        </pc:picChg>
      </pc:sldChg>
      <pc:sldChg chg="addSp modSp">
        <pc:chgData name="Shirke, Ameya" userId="S::ameya.shirke@uconn.edu::464dc989-e3f5-46b4-b3bd-0f644f64764e" providerId="AD" clId="Web-{EA531737-44AC-42E4-970A-A037D28DDAE9}" dt="2021-12-06T15:31:15.338" v="35" actId="14100"/>
        <pc:sldMkLst>
          <pc:docMk/>
          <pc:sldMk cId="3857953624" sldId="293"/>
        </pc:sldMkLst>
        <pc:spChg chg="add mod">
          <ac:chgData name="Shirke, Ameya" userId="S::ameya.shirke@uconn.edu::464dc989-e3f5-46b4-b3bd-0f644f64764e" providerId="AD" clId="Web-{EA531737-44AC-42E4-970A-A037D28DDAE9}" dt="2021-12-06T15:31:15.338" v="35" actId="14100"/>
          <ac:spMkLst>
            <pc:docMk/>
            <pc:sldMk cId="3857953624" sldId="293"/>
            <ac:spMk id="11" creationId="{930E7048-E24D-4535-9FE3-D9EFCD3E9C79}"/>
          </ac:spMkLst>
        </pc:spChg>
      </pc:sldChg>
      <pc:sldChg chg="add del replId">
        <pc:chgData name="Shirke, Ameya" userId="S::ameya.shirke@uconn.edu::464dc989-e3f5-46b4-b3bd-0f644f64764e" providerId="AD" clId="Web-{EA531737-44AC-42E4-970A-A037D28DDAE9}" dt="2021-12-06T15:29:48.555" v="24"/>
        <pc:sldMkLst>
          <pc:docMk/>
          <pc:sldMk cId="441443066" sldId="294"/>
        </pc:sldMkLst>
      </pc:sldChg>
      <pc:sldChg chg="add del replId">
        <pc:chgData name="Shirke, Ameya" userId="S::ameya.shirke@uconn.edu::464dc989-e3f5-46b4-b3bd-0f644f64764e" providerId="AD" clId="Web-{EA531737-44AC-42E4-970A-A037D28DDAE9}" dt="2021-12-06T15:30:15.571" v="26"/>
        <pc:sldMkLst>
          <pc:docMk/>
          <pc:sldMk cId="1078921690" sldId="294"/>
        </pc:sldMkLst>
      </pc:sldChg>
    </pc:docChg>
  </pc:docChgLst>
  <pc:docChgLst>
    <pc:chgData name="Pattjoshi, Ruchika" userId="S::ruchika.pattjoshi@uconn.edu::65816f0e-cea7-4fe9-bcfb-81ebcd8b56c8" providerId="AD" clId="Web-{7A8411C5-42B7-42F0-B9FD-2E6E35921A7E}"/>
    <pc:docChg chg="modSld">
      <pc:chgData name="Pattjoshi, Ruchika" userId="S::ruchika.pattjoshi@uconn.edu::65816f0e-cea7-4fe9-bcfb-81ebcd8b56c8" providerId="AD" clId="Web-{7A8411C5-42B7-42F0-B9FD-2E6E35921A7E}" dt="2021-12-06T15:13:51.786" v="680" actId="1076"/>
      <pc:docMkLst>
        <pc:docMk/>
      </pc:docMkLst>
      <pc:sldChg chg="addSp delSp modSp">
        <pc:chgData name="Pattjoshi, Ruchika" userId="S::ruchika.pattjoshi@uconn.edu::65816f0e-cea7-4fe9-bcfb-81ebcd8b56c8" providerId="AD" clId="Web-{7A8411C5-42B7-42F0-B9FD-2E6E35921A7E}" dt="2021-12-06T15:11:44.232" v="627" actId="1076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7A8411C5-42B7-42F0-B9FD-2E6E35921A7E}" dt="2021-12-06T15:03:50.596" v="489" actId="20577"/>
          <ac:spMkLst>
            <pc:docMk/>
            <pc:sldMk cId="2032200201" sldId="277"/>
            <ac:spMk id="3" creationId="{6276B7C0-7383-47CC-9E43-D5DD04E7E3A7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4:47:49.979" v="25"/>
          <ac:spMkLst>
            <pc:docMk/>
            <pc:sldMk cId="2032200201" sldId="277"/>
            <ac:spMk id="4" creationId="{61A2A8D0-AD69-4E8B-BED7-12102670EBFC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4:47:49.260" v="24"/>
          <ac:spMkLst>
            <pc:docMk/>
            <pc:sldMk cId="2032200201" sldId="277"/>
            <ac:spMk id="7" creationId="{3AA03CEE-D6B6-4C35-AA7D-355B0A55B0DB}"/>
          </ac:spMkLst>
        </pc:spChg>
        <pc:spChg chg="add del">
          <ac:chgData name="Pattjoshi, Ruchika" userId="S::ruchika.pattjoshi@uconn.edu::65816f0e-cea7-4fe9-bcfb-81ebcd8b56c8" providerId="AD" clId="Web-{7A8411C5-42B7-42F0-B9FD-2E6E35921A7E}" dt="2021-12-06T15:06:26.277" v="542"/>
          <ac:spMkLst>
            <pc:docMk/>
            <pc:sldMk cId="2032200201" sldId="277"/>
            <ac:spMk id="10" creationId="{6561176B-3D07-49A0-B7F8-8A4D4AFD42F2}"/>
          </ac:spMkLst>
        </pc:spChg>
        <pc:spChg chg="add del mod">
          <ac:chgData name="Pattjoshi, Ruchika" userId="S::ruchika.pattjoshi@uconn.edu::65816f0e-cea7-4fe9-bcfb-81ebcd8b56c8" providerId="AD" clId="Web-{7A8411C5-42B7-42F0-B9FD-2E6E35921A7E}" dt="2021-12-06T15:11:24.575" v="622"/>
          <ac:spMkLst>
            <pc:docMk/>
            <pc:sldMk cId="2032200201" sldId="277"/>
            <ac:spMk id="11" creationId="{22C51D22-54E2-4F3A-852E-9828B2DA71B5}"/>
          </ac:spMkLst>
        </pc:spChg>
        <pc:picChg chg="add mod">
          <ac:chgData name="Pattjoshi, Ruchika" userId="S::ruchika.pattjoshi@uconn.edu::65816f0e-cea7-4fe9-bcfb-81ebcd8b56c8" providerId="AD" clId="Web-{7A8411C5-42B7-42F0-B9FD-2E6E35921A7E}" dt="2021-12-06T15:11:44.232" v="627" actId="1076"/>
          <ac:picMkLst>
            <pc:docMk/>
            <pc:sldMk cId="2032200201" sldId="277"/>
            <ac:picMk id="8" creationId="{06FCAF29-49A4-4F48-9CF0-C46CBC817D65}"/>
          </ac:picMkLst>
        </pc:picChg>
        <pc:picChg chg="add mod">
          <ac:chgData name="Pattjoshi, Ruchika" userId="S::ruchika.pattjoshi@uconn.edu::65816f0e-cea7-4fe9-bcfb-81ebcd8b56c8" providerId="AD" clId="Web-{7A8411C5-42B7-42F0-B9FD-2E6E35921A7E}" dt="2021-12-06T15:11:33.560" v="625" actId="1076"/>
          <ac:picMkLst>
            <pc:docMk/>
            <pc:sldMk cId="2032200201" sldId="277"/>
            <ac:picMk id="9" creationId="{D13BF020-893F-4260-9D42-3A9C6C2E0071}"/>
          </ac:picMkLst>
        </pc:picChg>
      </pc:sldChg>
      <pc:sldChg chg="addSp modSp">
        <pc:chgData name="Pattjoshi, Ruchika" userId="S::ruchika.pattjoshi@uconn.edu::65816f0e-cea7-4fe9-bcfb-81ebcd8b56c8" providerId="AD" clId="Web-{7A8411C5-42B7-42F0-B9FD-2E6E35921A7E}" dt="2021-12-06T15:13:51.786" v="680" actId="1076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7A8411C5-42B7-42F0-B9FD-2E6E35921A7E}" dt="2021-12-06T15:13:01.252" v="663" actId="20577"/>
          <ac:spMkLst>
            <pc:docMk/>
            <pc:sldMk cId="2162879914" sldId="278"/>
            <ac:spMk id="3" creationId="{714E2A6F-BCDA-4A36-A801-8B6AB9047B21}"/>
          </ac:spMkLst>
        </pc:spChg>
        <pc:picChg chg="add mod">
          <ac:chgData name="Pattjoshi, Ruchika" userId="S::ruchika.pattjoshi@uconn.edu::65816f0e-cea7-4fe9-bcfb-81ebcd8b56c8" providerId="AD" clId="Web-{7A8411C5-42B7-42F0-B9FD-2E6E35921A7E}" dt="2021-12-06T15:13:51.786" v="680" actId="1076"/>
          <ac:picMkLst>
            <pc:docMk/>
            <pc:sldMk cId="2162879914" sldId="278"/>
            <ac:picMk id="4" creationId="{EECDEFCB-86F4-4E10-A996-3C362BEBA3BF}"/>
          </ac:picMkLst>
        </pc:picChg>
        <pc:picChg chg="add mod">
          <ac:chgData name="Pattjoshi, Ruchika" userId="S::ruchika.pattjoshi@uconn.edu::65816f0e-cea7-4fe9-bcfb-81ebcd8b56c8" providerId="AD" clId="Web-{7A8411C5-42B7-42F0-B9FD-2E6E35921A7E}" dt="2021-12-06T15:13:39.614" v="677" actId="1076"/>
          <ac:picMkLst>
            <pc:docMk/>
            <pc:sldMk cId="2162879914" sldId="278"/>
            <ac:picMk id="7" creationId="{F3AB45DB-A092-4D6B-9746-1312778226E2}"/>
          </ac:picMkLst>
        </pc:picChg>
      </pc:sldChg>
    </pc:docChg>
  </pc:docChgLst>
  <pc:docChgLst>
    <pc:chgData name="Pattjoshi, Ruchika" userId="S::ruchika.pattjoshi@uconn.edu::65816f0e-cea7-4fe9-bcfb-81ebcd8b56c8" providerId="AD" clId="Web-{F10A8149-D414-4B9A-8B63-9A69A8229265}"/>
    <pc:docChg chg="modSld">
      <pc:chgData name="Pattjoshi, Ruchika" userId="S::ruchika.pattjoshi@uconn.edu::65816f0e-cea7-4fe9-bcfb-81ebcd8b56c8" providerId="AD" clId="Web-{F10A8149-D414-4B9A-8B63-9A69A8229265}" dt="2021-12-06T17:44:11.781" v="13" actId="20577"/>
      <pc:docMkLst>
        <pc:docMk/>
      </pc:docMkLst>
      <pc:sldChg chg="modSp">
        <pc:chgData name="Pattjoshi, Ruchika" userId="S::ruchika.pattjoshi@uconn.edu::65816f0e-cea7-4fe9-bcfb-81ebcd8b56c8" providerId="AD" clId="Web-{F10A8149-D414-4B9A-8B63-9A69A8229265}" dt="2021-12-06T17:44:11.781" v="13" actId="20577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F10A8149-D414-4B9A-8B63-9A69A8229265}" dt="2021-12-06T17:44:11.781" v="13" actId="20577"/>
          <ac:spMkLst>
            <pc:docMk/>
            <pc:sldMk cId="2032200201" sldId="277"/>
            <ac:spMk id="3" creationId="{6276B7C0-7383-47CC-9E43-D5DD04E7E3A7}"/>
          </ac:spMkLst>
        </pc:spChg>
      </pc:sldChg>
      <pc:sldChg chg="modSp">
        <pc:chgData name="Pattjoshi, Ruchika" userId="S::ruchika.pattjoshi@uconn.edu::65816f0e-cea7-4fe9-bcfb-81ebcd8b56c8" providerId="AD" clId="Web-{F10A8149-D414-4B9A-8B63-9A69A8229265}" dt="2021-12-06T17:40:47.277" v="12" actId="20577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F10A8149-D414-4B9A-8B63-9A69A8229265}" dt="2021-12-06T17:40:47.277" v="12" actId="20577"/>
          <ac:spMkLst>
            <pc:docMk/>
            <pc:sldMk cId="2162879914" sldId="278"/>
            <ac:spMk id="3" creationId="{714E2A6F-BCDA-4A36-A801-8B6AB9047B21}"/>
          </ac:spMkLst>
        </pc:spChg>
      </pc:sldChg>
    </pc:docChg>
  </pc:docChgLst>
  <pc:docChgLst>
    <pc:chgData name="Arka Saha" userId="89dbd0d2-cd5c-4bf4-af84-2f2c99dc3720" providerId="ADAL" clId="{0E3A7ECD-9CFF-4EB6-A326-A4A3DB06CFEC}"/>
    <pc:docChg chg="custSel addSld modSld">
      <pc:chgData name="Arka Saha" userId="89dbd0d2-cd5c-4bf4-af84-2f2c99dc3720" providerId="ADAL" clId="{0E3A7ECD-9CFF-4EB6-A326-A4A3DB06CFEC}" dt="2021-12-06T16:47:08.234" v="481" actId="20577"/>
      <pc:docMkLst>
        <pc:docMk/>
      </pc:docMkLst>
      <pc:sldChg chg="modSp mod">
        <pc:chgData name="Arka Saha" userId="89dbd0d2-cd5c-4bf4-af84-2f2c99dc3720" providerId="ADAL" clId="{0E3A7ECD-9CFF-4EB6-A326-A4A3DB06CFEC}" dt="2021-12-06T16:25:04.062" v="103" actId="14100"/>
        <pc:sldMkLst>
          <pc:docMk/>
          <pc:sldMk cId="1437231395" sldId="265"/>
        </pc:sldMkLst>
        <pc:spChg chg="mod">
          <ac:chgData name="Arka Saha" userId="89dbd0d2-cd5c-4bf4-af84-2f2c99dc3720" providerId="ADAL" clId="{0E3A7ECD-9CFF-4EB6-A326-A4A3DB06CFEC}" dt="2021-12-06T16:24:56.748" v="100" actId="14100"/>
          <ac:spMkLst>
            <pc:docMk/>
            <pc:sldMk cId="1437231395" sldId="265"/>
            <ac:spMk id="13" creationId="{00000000-0000-0000-0000-000000000000}"/>
          </ac:spMkLst>
        </pc:spChg>
        <pc:spChg chg="mod">
          <ac:chgData name="Arka Saha" userId="89dbd0d2-cd5c-4bf4-af84-2f2c99dc3720" providerId="ADAL" clId="{0E3A7ECD-9CFF-4EB6-A326-A4A3DB06CFEC}" dt="2021-12-06T16:25:04.062" v="103" actId="14100"/>
          <ac:spMkLst>
            <pc:docMk/>
            <pc:sldMk cId="1437231395" sldId="265"/>
            <ac:spMk id="14" creationId="{00000000-0000-0000-0000-000000000000}"/>
          </ac:spMkLst>
        </pc:spChg>
      </pc:sldChg>
      <pc:sldChg chg="addSp delSp modSp mod">
        <pc:chgData name="Arka Saha" userId="89dbd0d2-cd5c-4bf4-af84-2f2c99dc3720" providerId="ADAL" clId="{0E3A7ECD-9CFF-4EB6-A326-A4A3DB06CFEC}" dt="2021-12-06T16:47:08.234" v="481" actId="20577"/>
        <pc:sldMkLst>
          <pc:docMk/>
          <pc:sldMk cId="243041402" sldId="283"/>
        </pc:sldMkLst>
        <pc:spChg chg="mod">
          <ac:chgData name="Arka Saha" userId="89dbd0d2-cd5c-4bf4-af84-2f2c99dc3720" providerId="ADAL" clId="{0E3A7ECD-9CFF-4EB6-A326-A4A3DB06CFEC}" dt="2021-12-06T16:23:58.061" v="48" actId="20577"/>
          <ac:spMkLst>
            <pc:docMk/>
            <pc:sldMk cId="243041402" sldId="283"/>
            <ac:spMk id="2" creationId="{A6EABEA0-697F-4774-A8F4-D68EFF88DB74}"/>
          </ac:spMkLst>
        </pc:spChg>
        <pc:spChg chg="mod">
          <ac:chgData name="Arka Saha" userId="89dbd0d2-cd5c-4bf4-af84-2f2c99dc3720" providerId="ADAL" clId="{0E3A7ECD-9CFF-4EB6-A326-A4A3DB06CFEC}" dt="2021-12-06T16:47:08.234" v="481" actId="20577"/>
          <ac:spMkLst>
            <pc:docMk/>
            <pc:sldMk cId="243041402" sldId="283"/>
            <ac:spMk id="3" creationId="{9FC2916E-82F0-4CE1-A73D-F5F24A1715AC}"/>
          </ac:spMkLst>
        </pc:spChg>
        <pc:picChg chg="add mod">
          <ac:chgData name="Arka Saha" userId="89dbd0d2-cd5c-4bf4-af84-2f2c99dc3720" providerId="ADAL" clId="{0E3A7ECD-9CFF-4EB6-A326-A4A3DB06CFEC}" dt="2021-12-06T16:23:31.460" v="43" actId="1076"/>
          <ac:picMkLst>
            <pc:docMk/>
            <pc:sldMk cId="243041402" sldId="283"/>
            <ac:picMk id="7" creationId="{930F489B-24C5-4B96-A6EC-1D703B53A104}"/>
          </ac:picMkLst>
        </pc:picChg>
        <pc:picChg chg="add del mod">
          <ac:chgData name="Arka Saha" userId="89dbd0d2-cd5c-4bf4-af84-2f2c99dc3720" providerId="ADAL" clId="{0E3A7ECD-9CFF-4EB6-A326-A4A3DB06CFEC}" dt="2021-12-06T16:19:53.914" v="34" actId="21"/>
          <ac:picMkLst>
            <pc:docMk/>
            <pc:sldMk cId="243041402" sldId="283"/>
            <ac:picMk id="8" creationId="{0BC24ADD-F92A-4D36-9FB8-2EC8E3A93817}"/>
          </ac:picMkLst>
        </pc:picChg>
        <pc:picChg chg="add mod">
          <ac:chgData name="Arka Saha" userId="89dbd0d2-cd5c-4bf4-af84-2f2c99dc3720" providerId="ADAL" clId="{0E3A7ECD-9CFF-4EB6-A326-A4A3DB06CFEC}" dt="2021-12-06T16:23:26.380" v="42" actId="1076"/>
          <ac:picMkLst>
            <pc:docMk/>
            <pc:sldMk cId="243041402" sldId="283"/>
            <ac:picMk id="10" creationId="{DC38D297-DC33-40F2-AE85-BC52B5B316D5}"/>
          </ac:picMkLst>
        </pc:picChg>
      </pc:sldChg>
      <pc:sldChg chg="modSp mod">
        <pc:chgData name="Arka Saha" userId="89dbd0d2-cd5c-4bf4-af84-2f2c99dc3720" providerId="ADAL" clId="{0E3A7ECD-9CFF-4EB6-A326-A4A3DB06CFEC}" dt="2021-12-06T15:06:38.669" v="17" actId="207"/>
        <pc:sldMkLst>
          <pc:docMk/>
          <pc:sldMk cId="1733522161" sldId="288"/>
        </pc:sldMkLst>
        <pc:spChg chg="mod">
          <ac:chgData name="Arka Saha" userId="89dbd0d2-cd5c-4bf4-af84-2f2c99dc3720" providerId="ADAL" clId="{0E3A7ECD-9CFF-4EB6-A326-A4A3DB06CFEC}" dt="2021-12-06T15:06:38.669" v="17" actId="207"/>
          <ac:spMkLst>
            <pc:docMk/>
            <pc:sldMk cId="1733522161" sldId="288"/>
            <ac:spMk id="55" creationId="{4B9B2A80-D887-471E-B3E9-158AA621A1F6}"/>
          </ac:spMkLst>
        </pc:spChg>
      </pc:sldChg>
      <pc:sldChg chg="modSp mod">
        <pc:chgData name="Arka Saha" userId="89dbd0d2-cd5c-4bf4-af84-2f2c99dc3720" providerId="ADAL" clId="{0E3A7ECD-9CFF-4EB6-A326-A4A3DB06CFEC}" dt="2021-12-06T16:37:48.290" v="296" actId="20577"/>
        <pc:sldMkLst>
          <pc:docMk/>
          <pc:sldMk cId="3857953624" sldId="293"/>
        </pc:sldMkLst>
        <pc:spChg chg="mod">
          <ac:chgData name="Arka Saha" userId="89dbd0d2-cd5c-4bf4-af84-2f2c99dc3720" providerId="ADAL" clId="{0E3A7ECD-9CFF-4EB6-A326-A4A3DB06CFEC}" dt="2021-12-06T16:37:48.290" v="296" actId="20577"/>
          <ac:spMkLst>
            <pc:docMk/>
            <pc:sldMk cId="3857953624" sldId="293"/>
            <ac:spMk id="10" creationId="{C670DDC9-AFD1-493A-87B5-9B2D4B47F642}"/>
          </ac:spMkLst>
        </pc:spChg>
      </pc:sldChg>
      <pc:sldChg chg="addSp delSp modSp new mod">
        <pc:chgData name="Arka Saha" userId="89dbd0d2-cd5c-4bf4-af84-2f2c99dc3720" providerId="ADAL" clId="{0E3A7ECD-9CFF-4EB6-A326-A4A3DB06CFEC}" dt="2021-12-06T16:20:19.622" v="40" actId="14100"/>
        <pc:sldMkLst>
          <pc:docMk/>
          <pc:sldMk cId="2703795295" sldId="295"/>
        </pc:sldMkLst>
        <pc:spChg chg="del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2" creationId="{6534475E-993A-4E16-B1A2-B60F881ED80D}"/>
          </ac:spMkLst>
        </pc:spChg>
        <pc:spChg chg="del">
          <ac:chgData name="Arka Saha" userId="89dbd0d2-cd5c-4bf4-af84-2f2c99dc3720" providerId="ADAL" clId="{0E3A7ECD-9CFF-4EB6-A326-A4A3DB06CFEC}" dt="2021-12-06T16:19:59.048" v="36"/>
          <ac:spMkLst>
            <pc:docMk/>
            <pc:sldMk cId="2703795295" sldId="295"/>
            <ac:spMk id="3" creationId="{BD681188-92B8-4E03-A757-1D882F9035B8}"/>
          </ac:spMkLst>
        </pc:spChg>
        <pc:spChg chg="mod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4" creationId="{D6E48EC5-695D-4410-8573-A2C0F5D50547}"/>
          </ac:spMkLst>
        </pc:spChg>
        <pc:spChg chg="mod modVis">
          <ac:chgData name="Arka Saha" userId="89dbd0d2-cd5c-4bf4-af84-2f2c99dc3720" providerId="ADAL" clId="{0E3A7ECD-9CFF-4EB6-A326-A4A3DB06CFEC}" dt="2021-12-06T16:20:02.798" v="37" actId="26606"/>
          <ac:spMkLst>
            <pc:docMk/>
            <pc:sldMk cId="2703795295" sldId="295"/>
            <ac:spMk id="5" creationId="{CD721689-0720-4708-B806-4D5354B35009}"/>
          </ac:spMkLst>
        </pc:spChg>
        <pc:picChg chg="add mod ord">
          <ac:chgData name="Arka Saha" userId="89dbd0d2-cd5c-4bf4-af84-2f2c99dc3720" providerId="ADAL" clId="{0E3A7ECD-9CFF-4EB6-A326-A4A3DB06CFEC}" dt="2021-12-06T16:20:19.622" v="40" actId="14100"/>
          <ac:picMkLst>
            <pc:docMk/>
            <pc:sldMk cId="2703795295" sldId="295"/>
            <ac:picMk id="6" creationId="{B9DB0130-3D84-4F0F-AB92-BE65CEE2C50D}"/>
          </ac:picMkLst>
        </pc:picChg>
      </pc:sldChg>
      <pc:sldChg chg="new">
        <pc:chgData name="Arka Saha" userId="89dbd0d2-cd5c-4bf4-af84-2f2c99dc3720" providerId="ADAL" clId="{0E3A7ECD-9CFF-4EB6-A326-A4A3DB06CFEC}" dt="2021-12-06T16:27:43.306" v="104" actId="680"/>
        <pc:sldMkLst>
          <pc:docMk/>
          <pc:sldMk cId="2087257712" sldId="296"/>
        </pc:sldMkLst>
      </pc:sldChg>
    </pc:docChg>
  </pc:docChgLst>
  <pc:docChgLst>
    <pc:chgData name="Chinai, Dev" userId="S::dev.chinai@uconn.edu::37fd2a0b-7de0-45d6-8c95-b96573891f05" providerId="AD" clId="Web-{4B650CFB-9844-45CE-BCDE-864786E84B10}"/>
    <pc:docChg chg="addSld delSld modSld">
      <pc:chgData name="Chinai, Dev" userId="S::dev.chinai@uconn.edu::37fd2a0b-7de0-45d6-8c95-b96573891f05" providerId="AD" clId="Web-{4B650CFB-9844-45CE-BCDE-864786E84B10}" dt="2021-12-06T07:21:19.105" v="185" actId="20577"/>
      <pc:docMkLst>
        <pc:docMk/>
      </pc:docMkLst>
      <pc:sldChg chg="addSp delSp modSp mod modClrScheme chgLayout">
        <pc:chgData name="Chinai, Dev" userId="S::dev.chinai@uconn.edu::37fd2a0b-7de0-45d6-8c95-b96573891f05" providerId="AD" clId="Web-{4B650CFB-9844-45CE-BCDE-864786E84B10}" dt="2021-12-06T07:19:28.462" v="134" actId="20577"/>
        <pc:sldMkLst>
          <pc:docMk/>
          <pc:sldMk cId="1749427355" sldId="279"/>
        </pc:sldMkLst>
        <pc:spChg chg="mod">
          <ac:chgData name="Chinai, Dev" userId="S::dev.chinai@uconn.edu::37fd2a0b-7de0-45d6-8c95-b96573891f05" providerId="AD" clId="Web-{4B650CFB-9844-45CE-BCDE-864786E84B10}" dt="2021-12-06T07:17:22.678" v="8"/>
          <ac:spMkLst>
            <pc:docMk/>
            <pc:sldMk cId="1749427355" sldId="279"/>
            <ac:spMk id="2" creationId="{51DBE0C8-FDC4-4D43-A0CB-D9425986946D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7:03.350" v="5"/>
          <ac:spMkLst>
            <pc:docMk/>
            <pc:sldMk cId="1749427355" sldId="279"/>
            <ac:spMk id="6" creationId="{BF1CCA3B-4B96-461B-B638-215012B63799}"/>
          </ac:spMkLst>
        </pc:spChg>
        <pc:spChg chg="add mod">
          <ac:chgData name="Chinai, Dev" userId="S::dev.chinai@uconn.edu::37fd2a0b-7de0-45d6-8c95-b96573891f05" providerId="AD" clId="Web-{4B650CFB-9844-45CE-BCDE-864786E84B10}" dt="2021-12-06T07:19:28.462" v="134" actId="20577"/>
          <ac:spMkLst>
            <pc:docMk/>
            <pc:sldMk cId="1749427355" sldId="279"/>
            <ac:spMk id="9" creationId="{25FA0A34-29C2-4060-A1E2-17F4F103B6B7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7:22.678" v="7"/>
          <ac:spMkLst>
            <pc:docMk/>
            <pc:sldMk cId="1749427355" sldId="279"/>
            <ac:spMk id="12" creationId="{71E23BB5-0ABD-44A7-AADD-53932B5CFAE8}"/>
          </ac:spMkLst>
        </pc:spChg>
        <pc:picChg chg="del">
          <ac:chgData name="Chinai, Dev" userId="S::dev.chinai@uconn.edu::37fd2a0b-7de0-45d6-8c95-b96573891f05" providerId="AD" clId="Web-{4B650CFB-9844-45CE-BCDE-864786E84B10}" dt="2021-12-06T07:17:01.412" v="4"/>
          <ac:picMkLst>
            <pc:docMk/>
            <pc:sldMk cId="1749427355" sldId="279"/>
            <ac:picMk id="3" creationId="{418047D0-8554-47E9-896F-A672FDBD53AB}"/>
          </ac:picMkLst>
        </pc:picChg>
        <pc:picChg chg="del">
          <ac:chgData name="Chinai, Dev" userId="S::dev.chinai@uconn.edu::37fd2a0b-7de0-45d6-8c95-b96573891f05" providerId="AD" clId="Web-{4B650CFB-9844-45CE-BCDE-864786E84B10}" dt="2021-12-06T07:16:57.272" v="3"/>
          <ac:picMkLst>
            <pc:docMk/>
            <pc:sldMk cId="1749427355" sldId="279"/>
            <ac:picMk id="4" creationId="{754C572D-4FE9-48D1-A022-706CE5386CFA}"/>
          </ac:picMkLst>
        </pc:picChg>
        <pc:picChg chg="add mod ord">
          <ac:chgData name="Chinai, Dev" userId="S::dev.chinai@uconn.edu::37fd2a0b-7de0-45d6-8c95-b96573891f05" providerId="AD" clId="Web-{4B650CFB-9844-45CE-BCDE-864786E84B10}" dt="2021-12-06T07:17:22.678" v="8"/>
          <ac:picMkLst>
            <pc:docMk/>
            <pc:sldMk cId="1749427355" sldId="279"/>
            <ac:picMk id="7" creationId="{0EA400D7-9045-4C33-9007-618B3A8121A0}"/>
          </ac:picMkLst>
        </pc:picChg>
      </pc:sldChg>
      <pc:sldChg chg="addSp modSp">
        <pc:chgData name="Chinai, Dev" userId="S::dev.chinai@uconn.edu::37fd2a0b-7de0-45d6-8c95-b96573891f05" providerId="AD" clId="Web-{4B650CFB-9844-45CE-BCDE-864786E84B10}" dt="2021-12-06T07:21:19.105" v="185" actId="20577"/>
        <pc:sldMkLst>
          <pc:docMk/>
          <pc:sldMk cId="232347398" sldId="284"/>
        </pc:sldMkLst>
        <pc:spChg chg="add mod">
          <ac:chgData name="Chinai, Dev" userId="S::dev.chinai@uconn.edu::37fd2a0b-7de0-45d6-8c95-b96573891f05" providerId="AD" clId="Web-{4B650CFB-9844-45CE-BCDE-864786E84B10}" dt="2021-12-06T07:21:19.105" v="185" actId="20577"/>
          <ac:spMkLst>
            <pc:docMk/>
            <pc:sldMk cId="232347398" sldId="284"/>
            <ac:spMk id="7" creationId="{91023432-9FB7-4CE5-9C6D-A09976DCF31F}"/>
          </ac:spMkLst>
        </pc:spChg>
      </pc:sldChg>
      <pc:sldChg chg="new del">
        <pc:chgData name="Chinai, Dev" userId="S::dev.chinai@uconn.edu::37fd2a0b-7de0-45d6-8c95-b96573891f05" providerId="AD" clId="Web-{4B650CFB-9844-45CE-BCDE-864786E84B10}" dt="2021-12-06T07:16:38.521" v="1"/>
        <pc:sldMkLst>
          <pc:docMk/>
          <pc:sldMk cId="2009248265" sldId="289"/>
        </pc:sldMkLst>
      </pc:sldChg>
      <pc:sldChg chg="addSp delSp modSp add replId">
        <pc:chgData name="Chinai, Dev" userId="S::dev.chinai@uconn.edu::37fd2a0b-7de0-45d6-8c95-b96573891f05" providerId="AD" clId="Web-{4B650CFB-9844-45CE-BCDE-864786E84B10}" dt="2021-12-06T07:19:59.947" v="140" actId="1076"/>
        <pc:sldMkLst>
          <pc:docMk/>
          <pc:sldMk cId="4189712152" sldId="289"/>
        </pc:sldMkLst>
        <pc:spChg chg="del">
          <ac:chgData name="Chinai, Dev" userId="S::dev.chinai@uconn.edu::37fd2a0b-7de0-45d6-8c95-b96573891f05" providerId="AD" clId="Web-{4B650CFB-9844-45CE-BCDE-864786E84B10}" dt="2021-12-06T07:19:39.165" v="135"/>
          <ac:spMkLst>
            <pc:docMk/>
            <pc:sldMk cId="4189712152" sldId="289"/>
            <ac:spMk id="2" creationId="{51DBE0C8-FDC4-4D43-A0CB-D9425986946D}"/>
          </ac:spMkLst>
        </pc:spChg>
        <pc:spChg chg="add del mod">
          <ac:chgData name="Chinai, Dev" userId="S::dev.chinai@uconn.edu::37fd2a0b-7de0-45d6-8c95-b96573891f05" providerId="AD" clId="Web-{4B650CFB-9844-45CE-BCDE-864786E84B10}" dt="2021-12-06T07:19:44.650" v="136"/>
          <ac:spMkLst>
            <pc:docMk/>
            <pc:sldMk cId="4189712152" sldId="289"/>
            <ac:spMk id="6" creationId="{44482B82-FFFE-4C26-815D-BEA3BBB4D2C7}"/>
          </ac:spMkLst>
        </pc:spChg>
        <pc:picChg chg="mod">
          <ac:chgData name="Chinai, Dev" userId="S::dev.chinai@uconn.edu::37fd2a0b-7de0-45d6-8c95-b96573891f05" providerId="AD" clId="Web-{4B650CFB-9844-45CE-BCDE-864786E84B10}" dt="2021-12-06T07:19:59.947" v="140" actId="1076"/>
          <ac:picMkLst>
            <pc:docMk/>
            <pc:sldMk cId="4189712152" sldId="289"/>
            <ac:picMk id="3" creationId="{418047D0-8554-47E9-896F-A672FDBD53AB}"/>
          </ac:picMkLst>
        </pc:picChg>
        <pc:picChg chg="mod">
          <ac:chgData name="Chinai, Dev" userId="S::dev.chinai@uconn.edu::37fd2a0b-7de0-45d6-8c95-b96573891f05" providerId="AD" clId="Web-{4B650CFB-9844-45CE-BCDE-864786E84B10}" dt="2021-12-06T07:19:52.790" v="138" actId="14100"/>
          <ac:picMkLst>
            <pc:docMk/>
            <pc:sldMk cId="4189712152" sldId="289"/>
            <ac:picMk id="4" creationId="{754C572D-4FE9-48D1-A022-706CE5386CFA}"/>
          </ac:picMkLst>
        </pc:picChg>
      </pc:sldChg>
    </pc:docChg>
  </pc:docChgLst>
  <pc:docChgLst>
    <pc:chgData name="Chinai, Dev" userId="S::dev.chinai@uconn.edu::37fd2a0b-7de0-45d6-8c95-b96573891f05" providerId="AD" clId="Web-{B1843B3A-E129-4800-896D-A3ECFF4C1B12}"/>
    <pc:docChg chg="modSld">
      <pc:chgData name="Chinai, Dev" userId="S::dev.chinai@uconn.edu::37fd2a0b-7de0-45d6-8c95-b96573891f05" providerId="AD" clId="Web-{B1843B3A-E129-4800-896D-A3ECFF4C1B12}" dt="2021-12-05T19:43:38.122" v="0"/>
      <pc:docMkLst>
        <pc:docMk/>
      </pc:docMkLst>
      <pc:sldChg chg="addSp delSp modSp">
        <pc:chgData name="Chinai, Dev" userId="S::dev.chinai@uconn.edu::37fd2a0b-7de0-45d6-8c95-b96573891f05" providerId="AD" clId="Web-{B1843B3A-E129-4800-896D-A3ECFF4C1B12}" dt="2021-12-05T19:43:38.122" v="0"/>
        <pc:sldMkLst>
          <pc:docMk/>
          <pc:sldMk cId="1749427355" sldId="279"/>
        </pc:sldMkLst>
        <pc:spChg chg="del">
          <ac:chgData name="Chinai, Dev" userId="S::dev.chinai@uconn.edu::37fd2a0b-7de0-45d6-8c95-b96573891f05" providerId="AD" clId="Web-{B1843B3A-E129-4800-896D-A3ECFF4C1B12}" dt="2021-12-05T19:43:38.122" v="0"/>
          <ac:spMkLst>
            <pc:docMk/>
            <pc:sldMk cId="1749427355" sldId="279"/>
            <ac:spMk id="3" creationId="{20A01BA5-3ACC-4140-AE5E-5FB148F3DDC3}"/>
          </ac:spMkLst>
        </pc:spChg>
        <pc:picChg chg="add mod ord">
          <ac:chgData name="Chinai, Dev" userId="S::dev.chinai@uconn.edu::37fd2a0b-7de0-45d6-8c95-b96573891f05" providerId="AD" clId="Web-{B1843B3A-E129-4800-896D-A3ECFF4C1B12}" dt="2021-12-05T19:43:38.122" v="0"/>
          <ac:picMkLst>
            <pc:docMk/>
            <pc:sldMk cId="1749427355" sldId="279"/>
            <ac:picMk id="4" creationId="{754C572D-4FE9-48D1-A022-706CE5386CFA}"/>
          </ac:picMkLst>
        </pc:picChg>
      </pc:sldChg>
    </pc:docChg>
  </pc:docChgLst>
  <pc:docChgLst>
    <pc:chgData name="Saha, Arka" userId="S::arka.saha@uconn.edu::89dbd0d2-cd5c-4bf4-af84-2f2c99dc3720" providerId="AD" clId="Web-{4234A8E3-F15B-4601-9DC4-B676B6B4E702}"/>
    <pc:docChg chg="modSld">
      <pc:chgData name="Saha, Arka" userId="S::arka.saha@uconn.edu::89dbd0d2-cd5c-4bf4-af84-2f2c99dc3720" providerId="AD" clId="Web-{4234A8E3-F15B-4601-9DC4-B676B6B4E702}" dt="2021-12-06T17:55:46.233" v="4" actId="20577"/>
      <pc:docMkLst>
        <pc:docMk/>
      </pc:docMkLst>
      <pc:sldChg chg="modSp">
        <pc:chgData name="Saha, Arka" userId="S::arka.saha@uconn.edu::89dbd0d2-cd5c-4bf4-af84-2f2c99dc3720" providerId="AD" clId="Web-{4234A8E3-F15B-4601-9DC4-B676B6B4E702}" dt="2021-12-06T17:55:30.889" v="1" actId="14100"/>
        <pc:sldMkLst>
          <pc:docMk/>
          <pc:sldMk cId="2766684865" sldId="286"/>
        </pc:sldMkLst>
        <pc:spChg chg="mod">
          <ac:chgData name="Saha, Arka" userId="S::arka.saha@uconn.edu::89dbd0d2-cd5c-4bf4-af84-2f2c99dc3720" providerId="AD" clId="Web-{4234A8E3-F15B-4601-9DC4-B676B6B4E702}" dt="2021-12-06T17:55:30.889" v="1" actId="14100"/>
          <ac:spMkLst>
            <pc:docMk/>
            <pc:sldMk cId="2766684865" sldId="286"/>
            <ac:spMk id="2" creationId="{9B48F9B3-CF13-481F-BDB1-CED61B27A8F0}"/>
          </ac:spMkLst>
        </pc:spChg>
      </pc:sldChg>
      <pc:sldChg chg="modSp">
        <pc:chgData name="Saha, Arka" userId="S::arka.saha@uconn.edu::89dbd0d2-cd5c-4bf4-af84-2f2c99dc3720" providerId="AD" clId="Web-{4234A8E3-F15B-4601-9DC4-B676B6B4E702}" dt="2021-12-06T17:55:46.233" v="4" actId="20577"/>
        <pc:sldMkLst>
          <pc:docMk/>
          <pc:sldMk cId="3598325331" sldId="294"/>
        </pc:sldMkLst>
        <pc:spChg chg="mod">
          <ac:chgData name="Saha, Arka" userId="S::arka.saha@uconn.edu::89dbd0d2-cd5c-4bf4-af84-2f2c99dc3720" providerId="AD" clId="Web-{4234A8E3-F15B-4601-9DC4-B676B6B4E702}" dt="2021-12-06T17:55:46.233" v="4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S::ameya.shirke@uconn.edu::464dc989-e3f5-46b4-b3bd-0f644f64764e" providerId="AD" clId="Web-{92D0ABA0-DC86-4D47-B007-98A5FEB82886}"/>
    <pc:docChg chg="modSld">
      <pc:chgData name="Shirke, Ameya" userId="S::ameya.shirke@uconn.edu::464dc989-e3f5-46b4-b3bd-0f644f64764e" providerId="AD" clId="Web-{92D0ABA0-DC86-4D47-B007-98A5FEB82886}" dt="2021-12-06T17:46:25.311" v="217" actId="20577"/>
      <pc:docMkLst>
        <pc:docMk/>
      </pc:docMkLst>
      <pc:sldChg chg="modSp">
        <pc:chgData name="Shirke, Ameya" userId="S::ameya.shirke@uconn.edu::464dc989-e3f5-46b4-b3bd-0f644f64764e" providerId="AD" clId="Web-{92D0ABA0-DC86-4D47-B007-98A5FEB82886}" dt="2021-12-06T17:42:22.510" v="120" actId="1076"/>
        <pc:sldMkLst>
          <pc:docMk/>
          <pc:sldMk cId="2100922353" sldId="275"/>
        </pc:sldMkLst>
        <pc:spChg chg="mod">
          <ac:chgData name="Shirke, Ameya" userId="S::ameya.shirke@uconn.edu::464dc989-e3f5-46b4-b3bd-0f644f64764e" providerId="AD" clId="Web-{92D0ABA0-DC86-4D47-B007-98A5FEB82886}" dt="2021-12-06T17:42:05.900" v="117" actId="14100"/>
          <ac:spMkLst>
            <pc:docMk/>
            <pc:sldMk cId="2100922353" sldId="275"/>
            <ac:spMk id="5" creationId="{2274CF1E-A31D-4F70-B4FC-1C2F8E971E86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22.510" v="120" actId="1076"/>
          <ac:spMkLst>
            <pc:docMk/>
            <pc:sldMk cId="2100922353" sldId="275"/>
            <ac:spMk id="7" creationId="{9D3DBBA6-0EE7-4BCE-A9EA-A9159AA6A1AC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02.290" v="116" actId="14100"/>
          <ac:spMkLst>
            <pc:docMk/>
            <pc:sldMk cId="2100922353" sldId="275"/>
            <ac:spMk id="8" creationId="{F181211F-4D9F-408F-B037-7830C3CC9014}"/>
          </ac:spMkLst>
        </pc:spChg>
        <pc:spChg chg="mod">
          <ac:chgData name="Shirke, Ameya" userId="S::ameya.shirke@uconn.edu::464dc989-e3f5-46b4-b3bd-0f644f64764e" providerId="AD" clId="Web-{92D0ABA0-DC86-4D47-B007-98A5FEB82886}" dt="2021-12-06T17:42:16.463" v="119" actId="1076"/>
          <ac:spMkLst>
            <pc:docMk/>
            <pc:sldMk cId="2100922353" sldId="275"/>
            <ac:spMk id="9" creationId="{11C930BD-DF6F-4258-B083-F3B0EA9C3531}"/>
          </ac:spMkLst>
        </pc:spChg>
        <pc:spChg chg="mod">
          <ac:chgData name="Shirke, Ameya" userId="S::ameya.shirke@uconn.edu::464dc989-e3f5-46b4-b3bd-0f644f64764e" providerId="AD" clId="Web-{92D0ABA0-DC86-4D47-B007-98A5FEB82886}" dt="2021-12-06T17:41:53.775" v="115" actId="14100"/>
          <ac:spMkLst>
            <pc:docMk/>
            <pc:sldMk cId="2100922353" sldId="275"/>
            <ac:spMk id="10" creationId="{A4B328AA-8307-457A-BCBF-4C519E37CAF4}"/>
          </ac:spMkLst>
        </pc:spChg>
        <pc:spChg chg="mod">
          <ac:chgData name="Shirke, Ameya" userId="S::ameya.shirke@uconn.edu::464dc989-e3f5-46b4-b3bd-0f644f64764e" providerId="AD" clId="Web-{92D0ABA0-DC86-4D47-B007-98A5FEB82886}" dt="2021-12-06T17:41:42.259" v="113" actId="1076"/>
          <ac:spMkLst>
            <pc:docMk/>
            <pc:sldMk cId="2100922353" sldId="275"/>
            <ac:spMk id="12" creationId="{18A36C32-28CE-411D-A101-177FCAC47588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6:36:37.865" v="98" actId="20577"/>
        <pc:sldMkLst>
          <pc:docMk/>
          <pc:sldMk cId="3207418007" sldId="276"/>
        </pc:sldMkLst>
        <pc:spChg chg="mod">
          <ac:chgData name="Shirke, Ameya" userId="S::ameya.shirke@uconn.edu::464dc989-e3f5-46b4-b3bd-0f644f64764e" providerId="AD" clId="Web-{92D0ABA0-DC86-4D47-B007-98A5FEB82886}" dt="2021-12-06T16:36:37.865" v="98" actId="20577"/>
          <ac:spMkLst>
            <pc:docMk/>
            <pc:sldMk cId="3207418007" sldId="276"/>
            <ac:spMk id="2" creationId="{75049A02-A9FA-40C6-81CF-AF386309BF0D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6:28:34.884" v="4" actId="20577"/>
        <pc:sldMkLst>
          <pc:docMk/>
          <pc:sldMk cId="1310917813" sldId="285"/>
        </pc:sldMkLst>
        <pc:spChg chg="mod">
          <ac:chgData name="Shirke, Ameya" userId="S::ameya.shirke@uconn.edu::464dc989-e3f5-46b4-b3bd-0f644f64764e" providerId="AD" clId="Web-{92D0ABA0-DC86-4D47-B007-98A5FEB82886}" dt="2021-12-06T16:28:34.884" v="4" actId="20577"/>
          <ac:spMkLst>
            <pc:docMk/>
            <pc:sldMk cId="1310917813" sldId="285"/>
            <ac:spMk id="3" creationId="{907CB1C3-EDEA-40F2-BC50-502A0D45C88D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7:46:25.311" v="217" actId="20577"/>
        <pc:sldMkLst>
          <pc:docMk/>
          <pc:sldMk cId="777867990" sldId="290"/>
        </pc:sldMkLst>
        <pc:spChg chg="mod">
          <ac:chgData name="Shirke, Ameya" userId="S::ameya.shirke@uconn.edu::464dc989-e3f5-46b4-b3bd-0f644f64764e" providerId="AD" clId="Web-{92D0ABA0-DC86-4D47-B007-98A5FEB82886}" dt="2021-12-06T16:36:41.584" v="99" actId="20577"/>
          <ac:spMkLst>
            <pc:docMk/>
            <pc:sldMk cId="777867990" sldId="290"/>
            <ac:spMk id="2" creationId="{75049A02-A9FA-40C6-81CF-AF386309BF0D}"/>
          </ac:spMkLst>
        </pc:spChg>
        <pc:spChg chg="mod">
          <ac:chgData name="Shirke, Ameya" userId="S::ameya.shirke@uconn.edu::464dc989-e3f5-46b4-b3bd-0f644f64764e" providerId="AD" clId="Web-{92D0ABA0-DC86-4D47-B007-98A5FEB82886}" dt="2021-12-06T17:46:25.311" v="217" actId="20577"/>
          <ac:spMkLst>
            <pc:docMk/>
            <pc:sldMk cId="777867990" sldId="290"/>
            <ac:spMk id="3" creationId="{85A94546-0E9F-4A67-A157-DB3C437B1433}"/>
          </ac:spMkLst>
        </pc:spChg>
      </pc:sldChg>
      <pc:sldChg chg="modSp">
        <pc:chgData name="Shirke, Ameya" userId="S::ameya.shirke@uconn.edu::464dc989-e3f5-46b4-b3bd-0f644f64764e" providerId="AD" clId="Web-{92D0ABA0-DC86-4D47-B007-98A5FEB82886}" dt="2021-12-06T17:43:54.574" v="137" actId="20577"/>
        <pc:sldMkLst>
          <pc:docMk/>
          <pc:sldMk cId="4256954156" sldId="292"/>
        </pc:sldMkLst>
        <pc:spChg chg="mod">
          <ac:chgData name="Shirke, Ameya" userId="S::ameya.shirke@uconn.edu::464dc989-e3f5-46b4-b3bd-0f644f64764e" providerId="AD" clId="Web-{92D0ABA0-DC86-4D47-B007-98A5FEB82886}" dt="2021-12-06T16:36:49.725" v="100" actId="20577"/>
          <ac:spMkLst>
            <pc:docMk/>
            <pc:sldMk cId="4256954156" sldId="292"/>
            <ac:spMk id="2" creationId="{75049A02-A9FA-40C6-81CF-AF386309BF0D}"/>
          </ac:spMkLst>
        </pc:spChg>
        <pc:spChg chg="mod">
          <ac:chgData name="Shirke, Ameya" userId="S::ameya.shirke@uconn.edu::464dc989-e3f5-46b4-b3bd-0f644f64764e" providerId="AD" clId="Web-{92D0ABA0-DC86-4D47-B007-98A5FEB82886}" dt="2021-12-06T17:43:54.574" v="137" actId="20577"/>
          <ac:spMkLst>
            <pc:docMk/>
            <pc:sldMk cId="4256954156" sldId="292"/>
            <ac:spMk id="3" creationId="{85A94546-0E9F-4A67-A157-DB3C437B1433}"/>
          </ac:spMkLst>
        </pc:spChg>
        <pc:picChg chg="mod">
          <ac:chgData name="Shirke, Ameya" userId="S::ameya.shirke@uconn.edu::464dc989-e3f5-46b4-b3bd-0f644f64764e" providerId="AD" clId="Web-{92D0ABA0-DC86-4D47-B007-98A5FEB82886}" dt="2021-12-06T17:43:39.574" v="125" actId="1076"/>
          <ac:picMkLst>
            <pc:docMk/>
            <pc:sldMk cId="4256954156" sldId="292"/>
            <ac:picMk id="9" creationId="{8211753F-B91B-46C9-9925-B545B78FEED3}"/>
          </ac:picMkLst>
        </pc:picChg>
      </pc:sldChg>
      <pc:sldChg chg="modSp">
        <pc:chgData name="Shirke, Ameya" userId="S::ameya.shirke@uconn.edu::464dc989-e3f5-46b4-b3bd-0f644f64764e" providerId="AD" clId="Web-{92D0ABA0-DC86-4D47-B007-98A5FEB82886}" dt="2021-12-06T16:35:48.972" v="86" actId="20577"/>
        <pc:sldMkLst>
          <pc:docMk/>
          <pc:sldMk cId="3598325331" sldId="294"/>
        </pc:sldMkLst>
        <pc:spChg chg="mod">
          <ac:chgData name="Shirke, Ameya" userId="S::ameya.shirke@uconn.edu::464dc989-e3f5-46b4-b3bd-0f644f64764e" providerId="AD" clId="Web-{92D0ABA0-DC86-4D47-B007-98A5FEB82886}" dt="2021-12-06T16:35:48.972" v="86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S::ameya.shirke@uconn.edu::464dc989-e3f5-46b4-b3bd-0f644f64764e" providerId="AD" clId="Web-{95854BC1-40BE-4EB5-A3B0-2659A7C48B63}"/>
    <pc:docChg chg="modSld">
      <pc:chgData name="Shirke, Ameya" userId="S::ameya.shirke@uconn.edu::464dc989-e3f5-46b4-b3bd-0f644f64764e" providerId="AD" clId="Web-{95854BC1-40BE-4EB5-A3B0-2659A7C48B63}" dt="2021-12-06T15:06:52.895" v="50" actId="20577"/>
      <pc:docMkLst>
        <pc:docMk/>
      </pc:docMkLst>
      <pc:sldChg chg="addSp delSp modSp">
        <pc:chgData name="Shirke, Ameya" userId="S::ameya.shirke@uconn.edu::464dc989-e3f5-46b4-b3bd-0f644f64764e" providerId="AD" clId="Web-{95854BC1-40BE-4EB5-A3B0-2659A7C48B63}" dt="2021-12-06T14:44:23.689" v="5" actId="14100"/>
        <pc:sldMkLst>
          <pc:docMk/>
          <pc:sldMk cId="1310917813" sldId="285"/>
        </pc:sldMkLst>
        <pc:spChg chg="del">
          <ac:chgData name="Shirke, Ameya" userId="S::ameya.shirke@uconn.edu::464dc989-e3f5-46b4-b3bd-0f644f64764e" providerId="AD" clId="Web-{95854BC1-40BE-4EB5-A3B0-2659A7C48B63}" dt="2021-12-06T14:41:12.729" v="0"/>
          <ac:spMkLst>
            <pc:docMk/>
            <pc:sldMk cId="1310917813" sldId="285"/>
            <ac:spMk id="3" creationId="{29055771-D1B4-497D-8EBD-9C9EBED413C9}"/>
          </ac:spMkLst>
        </pc:spChg>
        <pc:picChg chg="add mod ord">
          <ac:chgData name="Shirke, Ameya" userId="S::ameya.shirke@uconn.edu::464dc989-e3f5-46b4-b3bd-0f644f64764e" providerId="AD" clId="Web-{95854BC1-40BE-4EB5-A3B0-2659A7C48B63}" dt="2021-12-06T14:41:17.526" v="2" actId="1076"/>
          <ac:picMkLst>
            <pc:docMk/>
            <pc:sldMk cId="1310917813" sldId="285"/>
            <ac:picMk id="4" creationId="{E33A0689-2323-4396-B4A2-31926A178791}"/>
          </ac:picMkLst>
        </pc:picChg>
        <pc:picChg chg="add mod">
          <ac:chgData name="Shirke, Ameya" userId="S::ameya.shirke@uconn.edu::464dc989-e3f5-46b4-b3bd-0f644f64764e" providerId="AD" clId="Web-{95854BC1-40BE-4EB5-A3B0-2659A7C48B63}" dt="2021-12-06T14:44:23.689" v="5" actId="14100"/>
          <ac:picMkLst>
            <pc:docMk/>
            <pc:sldMk cId="1310917813" sldId="285"/>
            <ac:picMk id="7" creationId="{8AF99839-E8A9-4499-A155-DD6344A83A29}"/>
          </ac:picMkLst>
        </pc:picChg>
      </pc:sldChg>
      <pc:sldChg chg="modSp">
        <pc:chgData name="Shirke, Ameya" userId="S::ameya.shirke@uconn.edu::464dc989-e3f5-46b4-b3bd-0f644f64764e" providerId="AD" clId="Web-{95854BC1-40BE-4EB5-A3B0-2659A7C48B63}" dt="2021-12-06T15:06:52.895" v="50" actId="20577"/>
        <pc:sldMkLst>
          <pc:docMk/>
          <pc:sldMk cId="1733522161" sldId="288"/>
        </pc:sldMkLst>
        <pc:spChg chg="mod">
          <ac:chgData name="Shirke, Ameya" userId="S::ameya.shirke@uconn.edu::464dc989-e3f5-46b4-b3bd-0f644f64764e" providerId="AD" clId="Web-{95854BC1-40BE-4EB5-A3B0-2659A7C48B63}" dt="2021-12-06T15:06:52.895" v="50" actId="20577"/>
          <ac:spMkLst>
            <pc:docMk/>
            <pc:sldMk cId="1733522161" sldId="288"/>
            <ac:spMk id="56" creationId="{DB97F6A2-7F50-4E19-98F5-11CFDE25C2D5}"/>
          </ac:spMkLst>
        </pc:spChg>
      </pc:sldChg>
    </pc:docChg>
  </pc:docChgLst>
  <pc:docChgLst>
    <pc:chgData name="Chinai, Dev" userId="S::dev.chinai@uconn.edu::37fd2a0b-7de0-45d6-8c95-b96573891f05" providerId="AD" clId="Web-{222E19DB-FB31-4F6D-8487-EA757F11BF8E}"/>
    <pc:docChg chg="modSld">
      <pc:chgData name="Chinai, Dev" userId="S::dev.chinai@uconn.edu::37fd2a0b-7de0-45d6-8c95-b96573891f05" providerId="AD" clId="Web-{222E19DB-FB31-4F6D-8487-EA757F11BF8E}" dt="2021-12-06T17:36:01.080" v="17" actId="1076"/>
      <pc:docMkLst>
        <pc:docMk/>
      </pc:docMkLst>
      <pc:sldChg chg="modSp">
        <pc:chgData name="Chinai, Dev" userId="S::dev.chinai@uconn.edu::37fd2a0b-7de0-45d6-8c95-b96573891f05" providerId="AD" clId="Web-{222E19DB-FB31-4F6D-8487-EA757F11BF8E}" dt="2021-12-06T17:36:01.080" v="17" actId="1076"/>
        <pc:sldMkLst>
          <pc:docMk/>
          <pc:sldMk cId="4189712152" sldId="289"/>
        </pc:sldMkLst>
        <pc:picChg chg="mod">
          <ac:chgData name="Chinai, Dev" userId="S::dev.chinai@uconn.edu::37fd2a0b-7de0-45d6-8c95-b96573891f05" providerId="AD" clId="Web-{222E19DB-FB31-4F6D-8487-EA757F11BF8E}" dt="2021-12-06T17:36:01.080" v="17" actId="1076"/>
          <ac:picMkLst>
            <pc:docMk/>
            <pc:sldMk cId="4189712152" sldId="289"/>
            <ac:picMk id="3" creationId="{418047D0-8554-47E9-896F-A672FDBD53AB}"/>
          </ac:picMkLst>
        </pc:picChg>
      </pc:sldChg>
      <pc:sldChg chg="modSp">
        <pc:chgData name="Chinai, Dev" userId="S::dev.chinai@uconn.edu::37fd2a0b-7de0-45d6-8c95-b96573891f05" providerId="AD" clId="Web-{222E19DB-FB31-4F6D-8487-EA757F11BF8E}" dt="2021-12-06T17:14:21.164" v="16" actId="20577"/>
        <pc:sldMkLst>
          <pc:docMk/>
          <pc:sldMk cId="3598325331" sldId="294"/>
        </pc:sldMkLst>
        <pc:spChg chg="mod">
          <ac:chgData name="Chinai, Dev" userId="S::dev.chinai@uconn.edu::37fd2a0b-7de0-45d6-8c95-b96573891f05" providerId="AD" clId="Web-{222E19DB-FB31-4F6D-8487-EA757F11BF8E}" dt="2021-12-06T17:14:21.164" v="16" actId="20577"/>
          <ac:spMkLst>
            <pc:docMk/>
            <pc:sldMk cId="3598325331" sldId="294"/>
            <ac:spMk id="3" creationId="{7CF14290-EF68-4D63-961B-D067B7FA085B}"/>
          </ac:spMkLst>
        </pc:spChg>
      </pc:sldChg>
    </pc:docChg>
  </pc:docChgLst>
  <pc:docChgLst>
    <pc:chgData name="Shirke, Ameya" userId="464dc989-e3f5-46b4-b3bd-0f644f64764e" providerId="ADAL" clId="{8233372B-823B-4394-B588-DBF38DF28384}"/>
    <pc:docChg chg="undo redo custSel addSld delSld modSld">
      <pc:chgData name="Shirke, Ameya" userId="464dc989-e3f5-46b4-b3bd-0f644f64764e" providerId="ADAL" clId="{8233372B-823B-4394-B588-DBF38DF28384}" dt="2021-12-06T18:00:21.907" v="3119" actId="20577"/>
      <pc:docMkLst>
        <pc:docMk/>
      </pc:docMkLst>
      <pc:sldChg chg="modSp mod">
        <pc:chgData name="Shirke, Ameya" userId="464dc989-e3f5-46b4-b3bd-0f644f64764e" providerId="ADAL" clId="{8233372B-823B-4394-B588-DBF38DF28384}" dt="2021-12-06T17:52:54.167" v="3011" actId="20577"/>
        <pc:sldMkLst>
          <pc:docMk/>
          <pc:sldMk cId="1493259804" sldId="256"/>
        </pc:sldMkLst>
        <pc:spChg chg="mod">
          <ac:chgData name="Shirke, Ameya" userId="464dc989-e3f5-46b4-b3bd-0f644f64764e" providerId="ADAL" clId="{8233372B-823B-4394-B588-DBF38DF28384}" dt="2021-12-06T17:52:39.005" v="2977" actId="20577"/>
          <ac:spMkLst>
            <pc:docMk/>
            <pc:sldMk cId="1493259804" sldId="256"/>
            <ac:spMk id="2" creationId="{00000000-0000-0000-0000-000000000000}"/>
          </ac:spMkLst>
        </pc:spChg>
        <pc:spChg chg="mod">
          <ac:chgData name="Shirke, Ameya" userId="464dc989-e3f5-46b4-b3bd-0f644f64764e" providerId="ADAL" clId="{8233372B-823B-4394-B588-DBF38DF28384}" dt="2021-12-06T17:52:54.167" v="3011" actId="20577"/>
          <ac:spMkLst>
            <pc:docMk/>
            <pc:sldMk cId="1493259804" sldId="256"/>
            <ac:spMk id="5" creationId="{CAD9D1F3-8C4F-4B48-8169-CF7269208433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5:36.571" v="3049"/>
        <pc:sldMkLst>
          <pc:docMk/>
          <pc:sldMk cId="1437231395" sldId="265"/>
        </pc:sldMkLst>
        <pc:spChg chg="del">
          <ac:chgData name="Shirke, Ameya" userId="464dc989-e3f5-46b4-b3bd-0f644f64764e" providerId="ADAL" clId="{8233372B-823B-4394-B588-DBF38DF28384}" dt="2021-12-06T17:53:07.455" v="3013" actId="478"/>
          <ac:spMkLst>
            <pc:docMk/>
            <pc:sldMk cId="1437231395" sldId="265"/>
            <ac:spMk id="3" creationId="{B54C6930-7B67-4679-88D9-3B9042E298D3}"/>
          </ac:spMkLst>
        </pc:spChg>
        <pc:spChg chg="add del mod">
          <ac:chgData name="Shirke, Ameya" userId="464dc989-e3f5-46b4-b3bd-0f644f64764e" providerId="ADAL" clId="{8233372B-823B-4394-B588-DBF38DF28384}" dt="2021-12-06T17:55:35.868" v="3048" actId="478"/>
          <ac:spMkLst>
            <pc:docMk/>
            <pc:sldMk cId="1437231395" sldId="265"/>
            <ac:spMk id="6" creationId="{56FD36A4-FF55-4243-97AD-509135EE8E89}"/>
          </ac:spMkLst>
        </pc:spChg>
        <pc:spChg chg="add mod">
          <ac:chgData name="Shirke, Ameya" userId="464dc989-e3f5-46b4-b3bd-0f644f64764e" providerId="ADAL" clId="{8233372B-823B-4394-B588-DBF38DF28384}" dt="2021-12-06T17:55:36.571" v="3049"/>
          <ac:spMkLst>
            <pc:docMk/>
            <pc:sldMk cId="1437231395" sldId="265"/>
            <ac:spMk id="7" creationId="{171AA654-D8DB-48C5-A7FE-16394ED54BAB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13.589" v="3015"/>
        <pc:sldMkLst>
          <pc:docMk/>
          <pc:sldMk cId="2100922353" sldId="275"/>
        </pc:sldMkLst>
        <pc:spChg chg="del mod">
          <ac:chgData name="Shirke, Ameya" userId="464dc989-e3f5-46b4-b3bd-0f644f64764e" providerId="ADAL" clId="{8233372B-823B-4394-B588-DBF38DF28384}" dt="2021-12-06T06:50:31.876" v="251" actId="931"/>
          <ac:spMkLst>
            <pc:docMk/>
            <pc:sldMk cId="2100922353" sldId="275"/>
            <ac:spMk id="3" creationId="{2BFDC1D2-F6C1-4277-B4E5-BE1223279CFE}"/>
          </ac:spMkLst>
        </pc:spChg>
        <pc:spChg chg="add del">
          <ac:chgData name="Shirke, Ameya" userId="464dc989-e3f5-46b4-b3bd-0f644f64764e" providerId="ADAL" clId="{8233372B-823B-4394-B588-DBF38DF28384}" dt="2021-12-06T06:41:02.541" v="1" actId="11529"/>
          <ac:spMkLst>
            <pc:docMk/>
            <pc:sldMk cId="2100922353" sldId="275"/>
            <ac:spMk id="4" creationId="{69AE232C-BAA6-4540-B510-F451A9E2BB49}"/>
          </ac:spMkLst>
        </pc:spChg>
        <pc:spChg chg="add mod">
          <ac:chgData name="Shirke, Ameya" userId="464dc989-e3f5-46b4-b3bd-0f644f64764e" providerId="ADAL" clId="{8233372B-823B-4394-B588-DBF38DF28384}" dt="2021-12-06T06:47:39.388" v="126" actId="255"/>
          <ac:spMkLst>
            <pc:docMk/>
            <pc:sldMk cId="2100922353" sldId="275"/>
            <ac:spMk id="5" creationId="{2274CF1E-A31D-4F70-B4FC-1C2F8E971E86}"/>
          </ac:spMkLst>
        </pc:spChg>
        <pc:spChg chg="add del mod">
          <ac:chgData name="Shirke, Ameya" userId="464dc989-e3f5-46b4-b3bd-0f644f64764e" providerId="ADAL" clId="{8233372B-823B-4394-B588-DBF38DF28384}" dt="2021-12-06T06:50:34.765" v="253"/>
          <ac:spMkLst>
            <pc:docMk/>
            <pc:sldMk cId="2100922353" sldId="275"/>
            <ac:spMk id="6" creationId="{B300EA4D-001F-4AE4-9567-0FFB0DF4E727}"/>
          </ac:spMkLst>
        </pc:spChg>
        <pc:spChg chg="add mod">
          <ac:chgData name="Shirke, Ameya" userId="464dc989-e3f5-46b4-b3bd-0f644f64764e" providerId="ADAL" clId="{8233372B-823B-4394-B588-DBF38DF28384}" dt="2021-12-06T06:44:38.066" v="68" actId="1076"/>
          <ac:spMkLst>
            <pc:docMk/>
            <pc:sldMk cId="2100922353" sldId="275"/>
            <ac:spMk id="7" creationId="{9D3DBBA6-0EE7-4BCE-A9EA-A9159AA6A1AC}"/>
          </ac:spMkLst>
        </pc:spChg>
        <pc:spChg chg="add mod">
          <ac:chgData name="Shirke, Ameya" userId="464dc989-e3f5-46b4-b3bd-0f644f64764e" providerId="ADAL" clId="{8233372B-823B-4394-B588-DBF38DF28384}" dt="2021-12-06T06:54:16.983" v="290" actId="1036"/>
          <ac:spMkLst>
            <pc:docMk/>
            <pc:sldMk cId="2100922353" sldId="275"/>
            <ac:spMk id="8" creationId="{F181211F-4D9F-408F-B037-7830C3CC9014}"/>
          </ac:spMkLst>
        </pc:spChg>
        <pc:spChg chg="add mod">
          <ac:chgData name="Shirke, Ameya" userId="464dc989-e3f5-46b4-b3bd-0f644f64764e" providerId="ADAL" clId="{8233372B-823B-4394-B588-DBF38DF28384}" dt="2021-12-06T06:54:16.983" v="290" actId="1036"/>
          <ac:spMkLst>
            <pc:docMk/>
            <pc:sldMk cId="2100922353" sldId="275"/>
            <ac:spMk id="9" creationId="{11C930BD-DF6F-4258-B083-F3B0EA9C3531}"/>
          </ac:spMkLst>
        </pc:spChg>
        <pc:spChg chg="add mod">
          <ac:chgData name="Shirke, Ameya" userId="464dc989-e3f5-46b4-b3bd-0f644f64764e" providerId="ADAL" clId="{8233372B-823B-4394-B588-DBF38DF28384}" dt="2021-12-06T06:54:24.239" v="292" actId="1035"/>
          <ac:spMkLst>
            <pc:docMk/>
            <pc:sldMk cId="2100922353" sldId="275"/>
            <ac:spMk id="10" creationId="{A4B328AA-8307-457A-BCBF-4C519E37CAF4}"/>
          </ac:spMkLst>
        </pc:spChg>
        <pc:spChg chg="add mod">
          <ac:chgData name="Shirke, Ameya" userId="464dc989-e3f5-46b4-b3bd-0f644f64764e" providerId="ADAL" clId="{8233372B-823B-4394-B588-DBF38DF28384}" dt="2021-12-06T17:53:13.589" v="3015"/>
          <ac:spMkLst>
            <pc:docMk/>
            <pc:sldMk cId="2100922353" sldId="275"/>
            <ac:spMk id="11" creationId="{25C278B6-59FC-4C02-A562-A3D3B93DDA0D}"/>
          </ac:spMkLst>
        </pc:spChg>
        <pc:spChg chg="add del mod">
          <ac:chgData name="Shirke, Ameya" userId="464dc989-e3f5-46b4-b3bd-0f644f64764e" providerId="ADAL" clId="{8233372B-823B-4394-B588-DBF38DF28384}" dt="2021-12-06T06:48:07.918" v="130"/>
          <ac:spMkLst>
            <pc:docMk/>
            <pc:sldMk cId="2100922353" sldId="275"/>
            <ac:spMk id="11" creationId="{DEC8A722-0443-4333-A643-3C892D78E909}"/>
          </ac:spMkLst>
        </pc:spChg>
        <pc:spChg chg="add mod">
          <ac:chgData name="Shirke, Ameya" userId="464dc989-e3f5-46b4-b3bd-0f644f64764e" providerId="ADAL" clId="{8233372B-823B-4394-B588-DBF38DF28384}" dt="2021-12-06T06:54:24.239" v="292" actId="1035"/>
          <ac:spMkLst>
            <pc:docMk/>
            <pc:sldMk cId="2100922353" sldId="275"/>
            <ac:spMk id="12" creationId="{18A36C32-28CE-411D-A101-177FCAC47588}"/>
          </ac:spMkLst>
        </pc:spChg>
        <pc:spChg chg="del">
          <ac:chgData name="Shirke, Ameya" userId="464dc989-e3f5-46b4-b3bd-0f644f64764e" providerId="ADAL" clId="{8233372B-823B-4394-B588-DBF38DF28384}" dt="2021-12-06T17:53:12.864" v="3014" actId="478"/>
          <ac:spMkLst>
            <pc:docMk/>
            <pc:sldMk cId="2100922353" sldId="275"/>
            <ac:spMk id="13" creationId="{A28E13E6-D58F-4C0A-9ACD-6B2C3B8B0E19}"/>
          </ac:spMkLst>
        </pc:spChg>
        <pc:spChg chg="add del mod">
          <ac:chgData name="Shirke, Ameya" userId="464dc989-e3f5-46b4-b3bd-0f644f64764e" providerId="ADAL" clId="{8233372B-823B-4394-B588-DBF38DF28384}" dt="2021-12-06T06:53:47.990" v="265" actId="478"/>
          <ac:spMkLst>
            <pc:docMk/>
            <pc:sldMk cId="2100922353" sldId="275"/>
            <ac:spMk id="16" creationId="{0B731AC8-C541-4BB1-BB1D-3AEC8BECBF5A}"/>
          </ac:spMkLst>
        </pc:spChg>
        <pc:picChg chg="add del mod">
          <ac:chgData name="Shirke, Ameya" userId="464dc989-e3f5-46b4-b3bd-0f644f64764e" providerId="ADAL" clId="{8233372B-823B-4394-B588-DBF38DF28384}" dt="2021-12-06T06:52:07.767" v="263" actId="478"/>
          <ac:picMkLst>
            <pc:docMk/>
            <pc:sldMk cId="2100922353" sldId="275"/>
            <ac:picMk id="14" creationId="{F9893C8B-94EF-49B4-A0D0-21618F5B2495}"/>
          </ac:picMkLst>
        </pc:picChg>
      </pc:sldChg>
      <pc:sldChg chg="addSp delSp modSp mod">
        <pc:chgData name="Shirke, Ameya" userId="464dc989-e3f5-46b4-b3bd-0f644f64764e" providerId="ADAL" clId="{8233372B-823B-4394-B588-DBF38DF28384}" dt="2021-12-06T18:00:21.907" v="3119" actId="20577"/>
        <pc:sldMkLst>
          <pc:docMk/>
          <pc:sldMk cId="3207418007" sldId="276"/>
        </pc:sldMkLst>
        <pc:spChg chg="mod">
          <ac:chgData name="Shirke, Ameya" userId="464dc989-e3f5-46b4-b3bd-0f644f64764e" providerId="ADAL" clId="{8233372B-823B-4394-B588-DBF38DF28384}" dt="2021-12-06T08:19:55.151" v="2203" actId="207"/>
          <ac:spMkLst>
            <pc:docMk/>
            <pc:sldMk cId="3207418007" sldId="276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18:00:21.907" v="3119" actId="20577"/>
          <ac:spMkLst>
            <pc:docMk/>
            <pc:sldMk cId="3207418007" sldId="276"/>
            <ac:spMk id="3" creationId="{85A94546-0E9F-4A67-A157-DB3C437B1433}"/>
          </ac:spMkLst>
        </pc:spChg>
        <pc:spChg chg="del">
          <ac:chgData name="Shirke, Ameya" userId="464dc989-e3f5-46b4-b3bd-0f644f64764e" providerId="ADAL" clId="{8233372B-823B-4394-B588-DBF38DF28384}" dt="2021-12-06T17:53:22.386" v="3018" actId="478"/>
          <ac:spMkLst>
            <pc:docMk/>
            <pc:sldMk cId="3207418007" sldId="276"/>
            <ac:spMk id="6" creationId="{998A5880-C2A1-4C3E-86E2-73038810C29A}"/>
          </ac:spMkLst>
        </pc:spChg>
        <pc:spChg chg="add del mod">
          <ac:chgData name="Shirke, Ameya" userId="464dc989-e3f5-46b4-b3bd-0f644f64764e" providerId="ADAL" clId="{8233372B-823B-4394-B588-DBF38DF28384}" dt="2021-12-06T17:53:28.884" v="3020" actId="478"/>
          <ac:spMkLst>
            <pc:docMk/>
            <pc:sldMk cId="3207418007" sldId="276"/>
            <ac:spMk id="9" creationId="{E8B48CAB-69BF-4E8F-8907-02453EFB5ECA}"/>
          </ac:spMkLst>
        </pc:spChg>
        <pc:spChg chg="add mod">
          <ac:chgData name="Shirke, Ameya" userId="464dc989-e3f5-46b4-b3bd-0f644f64764e" providerId="ADAL" clId="{8233372B-823B-4394-B588-DBF38DF28384}" dt="2021-12-06T17:53:29.621" v="3021"/>
          <ac:spMkLst>
            <pc:docMk/>
            <pc:sldMk cId="3207418007" sldId="276"/>
            <ac:spMk id="10" creationId="{EACF3C6B-711D-403A-8E7C-A4A0003A09C3}"/>
          </ac:spMkLst>
        </pc:spChg>
        <pc:graphicFrameChg chg="add mod modGraphic">
          <ac:chgData name="Shirke, Ameya" userId="464dc989-e3f5-46b4-b3bd-0f644f64764e" providerId="ADAL" clId="{8233372B-823B-4394-B588-DBF38DF28384}" dt="2021-12-06T08:02:46.542" v="1522" actId="1035"/>
          <ac:graphicFrameMkLst>
            <pc:docMk/>
            <pc:sldMk cId="3207418007" sldId="276"/>
            <ac:graphicFrameMk id="4" creationId="{B31A82C7-314E-4B3F-8CA5-BDD5FB776F21}"/>
          </ac:graphicFrameMkLst>
        </pc:graphicFrameChg>
        <pc:picChg chg="add mod">
          <ac:chgData name="Shirke, Ameya" userId="464dc989-e3f5-46b4-b3bd-0f644f64764e" providerId="ADAL" clId="{8233372B-823B-4394-B588-DBF38DF28384}" dt="2021-12-06T08:02:41.686" v="1521" actId="1076"/>
          <ac:picMkLst>
            <pc:docMk/>
            <pc:sldMk cId="3207418007" sldId="276"/>
            <ac:picMk id="8" creationId="{3CBDF5E4-559B-4E0B-9343-EC476429EE5D}"/>
          </ac:picMkLst>
        </pc:picChg>
        <pc:picChg chg="add del mod">
          <ac:chgData name="Shirke, Ameya" userId="464dc989-e3f5-46b4-b3bd-0f644f64764e" providerId="ADAL" clId="{8233372B-823B-4394-B588-DBF38DF28384}" dt="2021-12-06T07:45:14.849" v="1451"/>
          <ac:picMkLst>
            <pc:docMk/>
            <pc:sldMk cId="3207418007" sldId="276"/>
            <ac:picMk id="1026" creationId="{654ED497-015F-4BED-992E-840F7E486514}"/>
          </ac:picMkLst>
        </pc:picChg>
        <pc:picChg chg="add del">
          <ac:chgData name="Shirke, Ameya" userId="464dc989-e3f5-46b4-b3bd-0f644f64764e" providerId="ADAL" clId="{8233372B-823B-4394-B588-DBF38DF28384}" dt="2021-12-06T07:45:32.818" v="1453"/>
          <ac:picMkLst>
            <pc:docMk/>
            <pc:sldMk cId="3207418007" sldId="276"/>
            <ac:picMk id="1028" creationId="{68BCBFEF-AD0C-4892-86C9-2D2D17B05947}"/>
          </ac:picMkLst>
        </pc:picChg>
        <pc:picChg chg="add del mod">
          <ac:chgData name="Shirke, Ameya" userId="464dc989-e3f5-46b4-b3bd-0f644f64764e" providerId="ADAL" clId="{8233372B-823B-4394-B588-DBF38DF28384}" dt="2021-12-06T07:51:47.227" v="1459"/>
          <ac:picMkLst>
            <pc:docMk/>
            <pc:sldMk cId="3207418007" sldId="276"/>
            <ac:picMk id="1030" creationId="{83BB3287-0F06-4CE4-8BDD-593A3511D268}"/>
          </ac:picMkLst>
        </pc:picChg>
      </pc:sldChg>
      <pc:sldChg chg="addSp delSp modSp mod">
        <pc:chgData name="Shirke, Ameya" userId="464dc989-e3f5-46b4-b3bd-0f644f64764e" providerId="ADAL" clId="{8233372B-823B-4394-B588-DBF38DF28384}" dt="2021-12-06T17:53:48.962" v="3027"/>
        <pc:sldMkLst>
          <pc:docMk/>
          <pc:sldMk cId="2032200201" sldId="277"/>
        </pc:sldMkLst>
        <pc:spChg chg="del">
          <ac:chgData name="Shirke, Ameya" userId="464dc989-e3f5-46b4-b3bd-0f644f64764e" providerId="ADAL" clId="{8233372B-823B-4394-B588-DBF38DF28384}" dt="2021-12-06T17:53:48.320" v="3026" actId="478"/>
          <ac:spMkLst>
            <pc:docMk/>
            <pc:sldMk cId="2032200201" sldId="277"/>
            <ac:spMk id="5" creationId="{AA46C938-814C-4BCC-A94D-E3EA96B69BB0}"/>
          </ac:spMkLst>
        </pc:spChg>
        <pc:spChg chg="add mod">
          <ac:chgData name="Shirke, Ameya" userId="464dc989-e3f5-46b4-b3bd-0f644f64764e" providerId="ADAL" clId="{8233372B-823B-4394-B588-DBF38DF28384}" dt="2021-12-06T17:53:48.962" v="3027"/>
          <ac:spMkLst>
            <pc:docMk/>
            <pc:sldMk cId="2032200201" sldId="277"/>
            <ac:spMk id="10" creationId="{85F27E90-6204-4B6E-AFB5-9636D337F025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53.143" v="3029"/>
        <pc:sldMkLst>
          <pc:docMk/>
          <pc:sldMk cId="2162879914" sldId="278"/>
        </pc:sldMkLst>
        <pc:spChg chg="del">
          <ac:chgData name="Shirke, Ameya" userId="464dc989-e3f5-46b4-b3bd-0f644f64764e" providerId="ADAL" clId="{8233372B-823B-4394-B588-DBF38DF28384}" dt="2021-12-06T17:53:52.439" v="3028" actId="478"/>
          <ac:spMkLst>
            <pc:docMk/>
            <pc:sldMk cId="2162879914" sldId="278"/>
            <ac:spMk id="5" creationId="{DADDE7DE-8CEE-4E8E-9145-1349E6685418}"/>
          </ac:spMkLst>
        </pc:spChg>
        <pc:spChg chg="add mod">
          <ac:chgData name="Shirke, Ameya" userId="464dc989-e3f5-46b4-b3bd-0f644f64764e" providerId="ADAL" clId="{8233372B-823B-4394-B588-DBF38DF28384}" dt="2021-12-06T17:53:53.143" v="3029"/>
          <ac:spMkLst>
            <pc:docMk/>
            <pc:sldMk cId="2162879914" sldId="278"/>
            <ac:spMk id="10" creationId="{95386CCF-4800-47B3-9DFE-6E161A06DEAF}"/>
          </ac:spMkLst>
        </pc:spChg>
      </pc:sldChg>
      <pc:sldChg chg="addSp modSp mod">
        <pc:chgData name="Shirke, Ameya" userId="464dc989-e3f5-46b4-b3bd-0f644f64764e" providerId="ADAL" clId="{8233372B-823B-4394-B588-DBF38DF28384}" dt="2021-12-06T17:55:15.433" v="3047" actId="255"/>
        <pc:sldMkLst>
          <pc:docMk/>
          <pc:sldMk cId="1749427355" sldId="279"/>
        </pc:sldMkLst>
        <pc:spChg chg="add mod">
          <ac:chgData name="Shirke, Ameya" userId="464dc989-e3f5-46b4-b3bd-0f644f64764e" providerId="ADAL" clId="{8233372B-823B-4394-B588-DBF38DF28384}" dt="2021-12-06T17:55:15.433" v="3047" actId="255"/>
          <ac:spMkLst>
            <pc:docMk/>
            <pc:sldMk cId="1749427355" sldId="279"/>
            <ac:spMk id="5" creationId="{AB139041-495B-4050-93DA-67CFDFE2F726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57.122" v="3031"/>
        <pc:sldMkLst>
          <pc:docMk/>
          <pc:sldMk cId="3435640610" sldId="280"/>
        </pc:sldMkLst>
        <pc:spChg chg="del">
          <ac:chgData name="Shirke, Ameya" userId="464dc989-e3f5-46b4-b3bd-0f644f64764e" providerId="ADAL" clId="{8233372B-823B-4394-B588-DBF38DF28384}" dt="2021-12-06T17:53:56.541" v="3030" actId="478"/>
          <ac:spMkLst>
            <pc:docMk/>
            <pc:sldMk cId="3435640610" sldId="280"/>
            <ac:spMk id="7" creationId="{4831CFBB-C69D-4074-9D1A-BFD84288795B}"/>
          </ac:spMkLst>
        </pc:spChg>
        <pc:spChg chg="add mod">
          <ac:chgData name="Shirke, Ameya" userId="464dc989-e3f5-46b4-b3bd-0f644f64764e" providerId="ADAL" clId="{8233372B-823B-4394-B588-DBF38DF28384}" dt="2021-12-06T17:53:57.122" v="3031"/>
          <ac:spMkLst>
            <pc:docMk/>
            <pc:sldMk cId="3435640610" sldId="280"/>
            <ac:spMk id="12" creationId="{2E6114F9-7F36-4601-A2A6-AFDE9B56E9BD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01.069" v="3033"/>
        <pc:sldMkLst>
          <pc:docMk/>
          <pc:sldMk cId="88667485" sldId="282"/>
        </pc:sldMkLst>
        <pc:spChg chg="del">
          <ac:chgData name="Shirke, Ameya" userId="464dc989-e3f5-46b4-b3bd-0f644f64764e" providerId="ADAL" clId="{8233372B-823B-4394-B588-DBF38DF28384}" dt="2021-12-06T17:54:00.462" v="3032" actId="478"/>
          <ac:spMkLst>
            <pc:docMk/>
            <pc:sldMk cId="88667485" sldId="282"/>
            <ac:spMk id="7" creationId="{451DB825-5338-4C23-BCE0-D171E2A08723}"/>
          </ac:spMkLst>
        </pc:spChg>
        <pc:spChg chg="add mod">
          <ac:chgData name="Shirke, Ameya" userId="464dc989-e3f5-46b4-b3bd-0f644f64764e" providerId="ADAL" clId="{8233372B-823B-4394-B588-DBF38DF28384}" dt="2021-12-06T17:54:01.069" v="3033"/>
          <ac:spMkLst>
            <pc:docMk/>
            <pc:sldMk cId="88667485" sldId="282"/>
            <ac:spMk id="12" creationId="{79FF3965-DF7B-4C28-BF29-B3E829EEE0C3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11.728" v="3037"/>
        <pc:sldMkLst>
          <pc:docMk/>
          <pc:sldMk cId="243041402" sldId="283"/>
        </pc:sldMkLst>
        <pc:spChg chg="del">
          <ac:chgData name="Shirke, Ameya" userId="464dc989-e3f5-46b4-b3bd-0f644f64764e" providerId="ADAL" clId="{8233372B-823B-4394-B588-DBF38DF28384}" dt="2021-12-06T17:54:11.088" v="3036" actId="478"/>
          <ac:spMkLst>
            <pc:docMk/>
            <pc:sldMk cId="243041402" sldId="283"/>
            <ac:spMk id="5" creationId="{97616B1A-31BF-4393-8E30-9355ECEB98F6}"/>
          </ac:spMkLst>
        </pc:spChg>
        <pc:spChg chg="add mod">
          <ac:chgData name="Shirke, Ameya" userId="464dc989-e3f5-46b4-b3bd-0f644f64764e" providerId="ADAL" clId="{8233372B-823B-4394-B588-DBF38DF28384}" dt="2021-12-06T17:54:11.728" v="3037"/>
          <ac:spMkLst>
            <pc:docMk/>
            <pc:sldMk cId="243041402" sldId="283"/>
            <ac:spMk id="11" creationId="{0FA4407A-3C5E-47A1-A18D-1BDD3E6E5A4F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35.308" v="3044"/>
        <pc:sldMkLst>
          <pc:docMk/>
          <pc:sldMk cId="232347398" sldId="284"/>
        </pc:sldMkLst>
        <pc:spChg chg="del">
          <ac:chgData name="Shirke, Ameya" userId="464dc989-e3f5-46b4-b3bd-0f644f64764e" providerId="ADAL" clId="{8233372B-823B-4394-B588-DBF38DF28384}" dt="2021-12-06T17:54:34.772" v="3043" actId="478"/>
          <ac:spMkLst>
            <pc:docMk/>
            <pc:sldMk cId="232347398" sldId="284"/>
            <ac:spMk id="9" creationId="{9E606C1A-D5AC-4E27-958E-7841FB688AEA}"/>
          </ac:spMkLst>
        </pc:spChg>
        <pc:spChg chg="add mod">
          <ac:chgData name="Shirke, Ameya" userId="464dc989-e3f5-46b4-b3bd-0f644f64764e" providerId="ADAL" clId="{8233372B-823B-4394-B588-DBF38DF28384}" dt="2021-12-06T17:54:35.308" v="3044"/>
          <ac:spMkLst>
            <pc:docMk/>
            <pc:sldMk cId="232347398" sldId="284"/>
            <ac:spMk id="11" creationId="{7799251C-4AA7-4ECD-BCB6-FF54A3A9B0F9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3:17.935" v="3017"/>
        <pc:sldMkLst>
          <pc:docMk/>
          <pc:sldMk cId="1733522161" sldId="288"/>
        </pc:sldMkLst>
        <pc:spChg chg="mod">
          <ac:chgData name="Shirke, Ameya" userId="464dc989-e3f5-46b4-b3bd-0f644f64764e" providerId="ADAL" clId="{8233372B-823B-4394-B588-DBF38DF28384}" dt="2021-12-06T07:27:33.620" v="1071" actId="20577"/>
          <ac:spMkLst>
            <pc:docMk/>
            <pc:sldMk cId="1733522161" sldId="288"/>
            <ac:spMk id="2" creationId="{41D50FCD-2D31-4C96-AEA7-C52D1B46C2F4}"/>
          </ac:spMkLst>
        </pc:spChg>
        <pc:spChg chg="mod">
          <ac:chgData name="Shirke, Ameya" userId="464dc989-e3f5-46b4-b3bd-0f644f64764e" providerId="ADAL" clId="{8233372B-823B-4394-B588-DBF38DF28384}" dt="2021-12-06T07:09:41.311" v="513" actId="20577"/>
          <ac:spMkLst>
            <pc:docMk/>
            <pc:sldMk cId="1733522161" sldId="288"/>
            <ac:spMk id="3" creationId="{5EED5441-452C-47F8-9584-A5FA1951FCEF}"/>
          </ac:spMkLst>
        </pc:spChg>
        <pc:spChg chg="add del">
          <ac:chgData name="Shirke, Ameya" userId="464dc989-e3f5-46b4-b3bd-0f644f64764e" providerId="ADAL" clId="{8233372B-823B-4394-B588-DBF38DF28384}" dt="2021-12-06T06:56:59.309" v="294" actId="11529"/>
          <ac:spMkLst>
            <pc:docMk/>
            <pc:sldMk cId="1733522161" sldId="288"/>
            <ac:spMk id="4" creationId="{454693B2-560C-46BA-9B37-8263A221C301}"/>
          </ac:spMkLst>
        </pc:spChg>
        <pc:spChg chg="add del">
          <ac:chgData name="Shirke, Ameya" userId="464dc989-e3f5-46b4-b3bd-0f644f64764e" providerId="ADAL" clId="{8233372B-823B-4394-B588-DBF38DF28384}" dt="2021-12-06T06:57:31.599" v="296" actId="11529"/>
          <ac:spMkLst>
            <pc:docMk/>
            <pc:sldMk cId="1733522161" sldId="288"/>
            <ac:spMk id="5" creationId="{129D3BC3-6266-436D-967A-57BF487FEF62}"/>
          </ac:spMkLst>
        </pc:spChg>
        <pc:spChg chg="add mod">
          <ac:chgData name="Shirke, Ameya" userId="464dc989-e3f5-46b4-b3bd-0f644f64764e" providerId="ADAL" clId="{8233372B-823B-4394-B588-DBF38DF28384}" dt="2021-12-06T07:27:28.359" v="1060" actId="1036"/>
          <ac:spMkLst>
            <pc:docMk/>
            <pc:sldMk cId="1733522161" sldId="288"/>
            <ac:spMk id="6" creationId="{DD4DB125-993F-422A-BC28-743EA2547BAA}"/>
          </ac:spMkLst>
        </pc:spChg>
        <pc:spChg chg="add del">
          <ac:chgData name="Shirke, Ameya" userId="464dc989-e3f5-46b4-b3bd-0f644f64764e" providerId="ADAL" clId="{8233372B-823B-4394-B588-DBF38DF28384}" dt="2021-12-06T06:58:35.193" v="301" actId="11529"/>
          <ac:spMkLst>
            <pc:docMk/>
            <pc:sldMk cId="1733522161" sldId="288"/>
            <ac:spMk id="7" creationId="{CB9B4605-B280-4AC8-8295-EB53ABBE0B5D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8" creationId="{DC00B7B3-A14F-480D-8108-30C6C618AA36}"/>
          </ac:spMkLst>
        </pc:spChg>
        <pc:spChg chg="add mod">
          <ac:chgData name="Shirke, Ameya" userId="464dc989-e3f5-46b4-b3bd-0f644f64764e" providerId="ADAL" clId="{8233372B-823B-4394-B588-DBF38DF28384}" dt="2021-12-06T07:27:24.341" v="1059" actId="1036"/>
          <ac:spMkLst>
            <pc:docMk/>
            <pc:sldMk cId="1733522161" sldId="288"/>
            <ac:spMk id="9" creationId="{21152D28-4635-4256-A957-2D2864EC3D29}"/>
          </ac:spMkLst>
        </pc:spChg>
        <pc:spChg chg="add del mod">
          <ac:chgData name="Shirke, Ameya" userId="464dc989-e3f5-46b4-b3bd-0f644f64764e" providerId="ADAL" clId="{8233372B-823B-4394-B588-DBF38DF28384}" dt="2021-12-06T06:59:31.692" v="328"/>
          <ac:spMkLst>
            <pc:docMk/>
            <pc:sldMk cId="1733522161" sldId="288"/>
            <ac:spMk id="10" creationId="{B892BB85-65D3-4D93-8B96-702A8F2B3D18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1" creationId="{14D150BD-295C-4319-98D8-27A149FA2E3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2" creationId="{A86C7972-C736-407F-9BFC-FC452A93A146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3" creationId="{2DC5D272-37A3-402D-9F3A-21FA335C8EAE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14" creationId="{C9E8F77C-A00C-4084-946F-AC2BDA1DAD00}"/>
          </ac:spMkLst>
        </pc:spChg>
        <pc:spChg chg="add del mod">
          <ac:chgData name="Shirke, Ameya" userId="464dc989-e3f5-46b4-b3bd-0f644f64764e" providerId="ADAL" clId="{8233372B-823B-4394-B588-DBF38DF28384}" dt="2021-12-06T07:10:08.004" v="517" actId="478"/>
          <ac:spMkLst>
            <pc:docMk/>
            <pc:sldMk cId="1733522161" sldId="288"/>
            <ac:spMk id="15" creationId="{D0E7E153-6D59-4CF5-9DC3-F5091FC77396}"/>
          </ac:spMkLst>
        </pc:spChg>
        <pc:spChg chg="add del mod">
          <ac:chgData name="Shirke, Ameya" userId="464dc989-e3f5-46b4-b3bd-0f644f64764e" providerId="ADAL" clId="{8233372B-823B-4394-B588-DBF38DF28384}" dt="2021-12-06T07:27:58.211" v="1073" actId="20577"/>
          <ac:spMkLst>
            <pc:docMk/>
            <pc:sldMk cId="1733522161" sldId="288"/>
            <ac:spMk id="16" creationId="{410C0A32-0707-40C9-A54D-7981D67D6199}"/>
          </ac:spMkLst>
        </pc:spChg>
        <pc:spChg chg="add del mod">
          <ac:chgData name="Shirke, Ameya" userId="464dc989-e3f5-46b4-b3bd-0f644f64764e" providerId="ADAL" clId="{8233372B-823B-4394-B588-DBF38DF28384}" dt="2021-12-06T07:10:24.622" v="521" actId="478"/>
          <ac:spMkLst>
            <pc:docMk/>
            <pc:sldMk cId="1733522161" sldId="288"/>
            <ac:spMk id="17" creationId="{F656F633-4E9B-40D6-BF0A-C1CA0DA0D1A9}"/>
          </ac:spMkLst>
        </pc:spChg>
        <pc:spChg chg="add del mod">
          <ac:chgData name="Shirke, Ameya" userId="464dc989-e3f5-46b4-b3bd-0f644f64764e" providerId="ADAL" clId="{8233372B-823B-4394-B588-DBF38DF28384}" dt="2021-12-06T07:10:29.939" v="523" actId="478"/>
          <ac:spMkLst>
            <pc:docMk/>
            <pc:sldMk cId="1733522161" sldId="288"/>
            <ac:spMk id="18" creationId="{21B3AA08-F18C-48C6-922D-35E67C245A42}"/>
          </ac:spMkLst>
        </pc:spChg>
        <pc:spChg chg="add del mod">
          <ac:chgData name="Shirke, Ameya" userId="464dc989-e3f5-46b4-b3bd-0f644f64764e" providerId="ADAL" clId="{8233372B-823B-4394-B588-DBF38DF28384}" dt="2021-12-06T07:10:38.317" v="526" actId="478"/>
          <ac:spMkLst>
            <pc:docMk/>
            <pc:sldMk cId="1733522161" sldId="288"/>
            <ac:spMk id="19" creationId="{DE8BF859-E1E1-4A74-A1DD-F797D26F285C}"/>
          </ac:spMkLst>
        </pc:spChg>
        <pc:spChg chg="add mod">
          <ac:chgData name="Shirke, Ameya" userId="464dc989-e3f5-46b4-b3bd-0f644f64764e" providerId="ADAL" clId="{8233372B-823B-4394-B588-DBF38DF28384}" dt="2021-12-06T07:27:53.971" v="1072" actId="20577"/>
          <ac:spMkLst>
            <pc:docMk/>
            <pc:sldMk cId="1733522161" sldId="288"/>
            <ac:spMk id="20" creationId="{2ED5E92A-3F5B-4D89-A9F5-A3FFE3B7BE0B}"/>
          </ac:spMkLst>
        </pc:spChg>
        <pc:spChg chg="add mod">
          <ac:chgData name="Shirke, Ameya" userId="464dc989-e3f5-46b4-b3bd-0f644f64764e" providerId="ADAL" clId="{8233372B-823B-4394-B588-DBF38DF28384}" dt="2021-12-06T07:28:01.189" v="1074" actId="20577"/>
          <ac:spMkLst>
            <pc:docMk/>
            <pc:sldMk cId="1733522161" sldId="288"/>
            <ac:spMk id="21" creationId="{7EA0A2F4-9D76-4E86-A27D-25263F45A598}"/>
          </ac:spMkLst>
        </pc:spChg>
        <pc:spChg chg="add mod">
          <ac:chgData name="Shirke, Ameya" userId="464dc989-e3f5-46b4-b3bd-0f644f64764e" providerId="ADAL" clId="{8233372B-823B-4394-B588-DBF38DF28384}" dt="2021-12-06T07:28:04.026" v="1075" actId="20577"/>
          <ac:spMkLst>
            <pc:docMk/>
            <pc:sldMk cId="1733522161" sldId="288"/>
            <ac:spMk id="22" creationId="{CD3A9D10-7D50-4D79-8F4A-AB6757DB31A6}"/>
          </ac:spMkLst>
        </pc:spChg>
        <pc:spChg chg="add mod">
          <ac:chgData name="Shirke, Ameya" userId="464dc989-e3f5-46b4-b3bd-0f644f64764e" providerId="ADAL" clId="{8233372B-823B-4394-B588-DBF38DF28384}" dt="2021-12-06T07:28:06.099" v="1076" actId="20577"/>
          <ac:spMkLst>
            <pc:docMk/>
            <pc:sldMk cId="1733522161" sldId="288"/>
            <ac:spMk id="23" creationId="{934A41A4-6A6E-4673-B388-C293426F0397}"/>
          </ac:spMkLst>
        </pc:spChg>
        <pc:spChg chg="add mod">
          <ac:chgData name="Shirke, Ameya" userId="464dc989-e3f5-46b4-b3bd-0f644f64764e" providerId="ADAL" clId="{8233372B-823B-4394-B588-DBF38DF28384}" dt="2021-12-06T17:53:17.935" v="3017"/>
          <ac:spMkLst>
            <pc:docMk/>
            <pc:sldMk cId="1733522161" sldId="288"/>
            <ac:spMk id="29" creationId="{F593F834-14D1-4E76-AD46-861218871620}"/>
          </ac:spMkLst>
        </pc:spChg>
        <pc:spChg chg="del">
          <ac:chgData name="Shirke, Ameya" userId="464dc989-e3f5-46b4-b3bd-0f644f64764e" providerId="ADAL" clId="{8233372B-823B-4394-B588-DBF38DF28384}" dt="2021-12-06T17:53:17.105" v="3016" actId="478"/>
          <ac:spMkLst>
            <pc:docMk/>
            <pc:sldMk cId="1733522161" sldId="288"/>
            <ac:spMk id="41" creationId="{014E4937-D7DB-4028-881E-1828B7E7B9B4}"/>
          </ac:spMkLst>
        </pc:spChg>
        <pc:spChg chg="add del">
          <ac:chgData name="Shirke, Ameya" userId="464dc989-e3f5-46b4-b3bd-0f644f64764e" providerId="ADAL" clId="{8233372B-823B-4394-B588-DBF38DF28384}" dt="2021-12-06T07:15:08.979" v="572" actId="478"/>
          <ac:spMkLst>
            <pc:docMk/>
            <pc:sldMk cId="1733522161" sldId="288"/>
            <ac:spMk id="54" creationId="{F839DA60-7749-4FB1-8B10-E633886E70C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5" creationId="{4B9B2A80-D887-471E-B3E9-158AA621A1F6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6" creationId="{DB97F6A2-7F50-4E19-98F5-11CFDE25C2D5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7" creationId="{75868D5F-A7F9-4ABB-9A6F-88EA4599BA51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8" creationId="{B1DB4443-BA65-442B-8E4A-282AE2AE8F88}"/>
          </ac:spMkLst>
        </pc:spChg>
        <pc:spChg chg="add mod">
          <ac:chgData name="Shirke, Ameya" userId="464dc989-e3f5-46b4-b3bd-0f644f64764e" providerId="ADAL" clId="{8233372B-823B-4394-B588-DBF38DF28384}" dt="2021-12-06T07:25:49.063" v="1044" actId="164"/>
          <ac:spMkLst>
            <pc:docMk/>
            <pc:sldMk cId="1733522161" sldId="288"/>
            <ac:spMk id="59" creationId="{4A319825-CE15-433C-82B0-2EFFDB180876}"/>
          </ac:spMkLst>
        </pc:spChg>
        <pc:grpChg chg="add mod">
          <ac:chgData name="Shirke, Ameya" userId="464dc989-e3f5-46b4-b3bd-0f644f64764e" providerId="ADAL" clId="{8233372B-823B-4394-B588-DBF38DF28384}" dt="2021-12-06T07:25:57.295" v="1045" actId="1076"/>
          <ac:grpSpMkLst>
            <pc:docMk/>
            <pc:sldMk cId="1733522161" sldId="288"/>
            <ac:grpSpMk id="60" creationId="{C4B4D37C-DF6D-4901-A9C7-8ECFE9FB5267}"/>
          </ac:grpSpMkLst>
        </pc:grp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25" creationId="{BF7EB270-120A-487F-A642-C3BB9248D845}"/>
          </ac:cxnSpMkLst>
        </pc:cxnChg>
        <pc:cxnChg chg="add del mod">
          <ac:chgData name="Shirke, Ameya" userId="464dc989-e3f5-46b4-b3bd-0f644f64764e" providerId="ADAL" clId="{8233372B-823B-4394-B588-DBF38DF28384}" dt="2021-12-06T07:11:34.731" v="540" actId="478"/>
          <ac:cxnSpMkLst>
            <pc:docMk/>
            <pc:sldMk cId="1733522161" sldId="288"/>
            <ac:cxnSpMk id="26" creationId="{55499372-D73F-44B0-BEC2-3F8E20ECAE11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31" creationId="{08CACDC3-13BD-4E03-9D9B-1CB26440D2FE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39" creationId="{13EFFCBA-7EAD-47D2-A381-327CD7613F5C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46" creationId="{656DBCF2-8191-4EE8-9F35-F00754122EB6}"/>
          </ac:cxnSpMkLst>
        </pc:cxnChg>
        <pc:cxnChg chg="add mod">
          <ac:chgData name="Shirke, Ameya" userId="464dc989-e3f5-46b4-b3bd-0f644f64764e" providerId="ADAL" clId="{8233372B-823B-4394-B588-DBF38DF28384}" dt="2021-12-06T07:25:49.063" v="1044" actId="164"/>
          <ac:cxnSpMkLst>
            <pc:docMk/>
            <pc:sldMk cId="1733522161" sldId="288"/>
            <ac:cxnSpMk id="49" creationId="{70173E49-0C79-47A1-9648-83C1DDEFB4EC}"/>
          </ac:cxnSpMkLst>
        </pc:cxnChg>
      </pc:sldChg>
      <pc:sldChg chg="addSp delSp modSp mod">
        <pc:chgData name="Shirke, Ameya" userId="464dc989-e3f5-46b4-b3bd-0f644f64764e" providerId="ADAL" clId="{8233372B-823B-4394-B588-DBF38DF28384}" dt="2021-12-06T17:54:31.164" v="3042"/>
        <pc:sldMkLst>
          <pc:docMk/>
          <pc:sldMk cId="4189712152" sldId="289"/>
        </pc:sldMkLst>
        <pc:spChg chg="add mod">
          <ac:chgData name="Shirke, Ameya" userId="464dc989-e3f5-46b4-b3bd-0f644f64764e" providerId="ADAL" clId="{8233372B-823B-4394-B588-DBF38DF28384}" dt="2021-12-06T17:54:31.164" v="3042"/>
          <ac:spMkLst>
            <pc:docMk/>
            <pc:sldMk cId="4189712152" sldId="289"/>
            <ac:spMk id="6" creationId="{17D618AE-FEC9-48FB-8F43-87589CA05C55}"/>
          </ac:spMkLst>
        </pc:spChg>
        <pc:spChg chg="del">
          <ac:chgData name="Shirke, Ameya" userId="464dc989-e3f5-46b4-b3bd-0f644f64764e" providerId="ADAL" clId="{8233372B-823B-4394-B588-DBF38DF28384}" dt="2021-12-06T17:54:30.485" v="3041" actId="478"/>
          <ac:spMkLst>
            <pc:docMk/>
            <pc:sldMk cId="4189712152" sldId="289"/>
            <ac:spMk id="7" creationId="{D0ED5145-DD7E-4837-9D16-EBAC11B1DA5B}"/>
          </ac:spMkLst>
        </pc:spChg>
      </pc:sldChg>
      <pc:sldChg chg="addSp delSp modSp add mod">
        <pc:chgData name="Shirke, Ameya" userId="464dc989-e3f5-46b4-b3bd-0f644f64764e" providerId="ADAL" clId="{8233372B-823B-4394-B588-DBF38DF28384}" dt="2021-12-06T17:53:34.385" v="3023"/>
        <pc:sldMkLst>
          <pc:docMk/>
          <pc:sldMk cId="777867990" sldId="290"/>
        </pc:sldMkLst>
        <pc:spChg chg="mod">
          <ac:chgData name="Shirke, Ameya" userId="464dc989-e3f5-46b4-b3bd-0f644f64764e" providerId="ADAL" clId="{8233372B-823B-4394-B588-DBF38DF28384}" dt="2021-12-06T08:17:54.595" v="2196" actId="20577"/>
          <ac:spMkLst>
            <pc:docMk/>
            <pc:sldMk cId="777867990" sldId="290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08:10:58.152" v="1851" actId="20577"/>
          <ac:spMkLst>
            <pc:docMk/>
            <pc:sldMk cId="777867990" sldId="290"/>
            <ac:spMk id="3" creationId="{85A94546-0E9F-4A67-A157-DB3C437B1433}"/>
          </ac:spMkLst>
        </pc:spChg>
        <pc:spChg chg="add mod">
          <ac:chgData name="Shirke, Ameya" userId="464dc989-e3f5-46b4-b3bd-0f644f64764e" providerId="ADAL" clId="{8233372B-823B-4394-B588-DBF38DF28384}" dt="2021-12-06T17:53:34.385" v="3023"/>
          <ac:spMkLst>
            <pc:docMk/>
            <pc:sldMk cId="777867990" sldId="290"/>
            <ac:spMk id="8" creationId="{EB2D251B-5790-46FA-A255-D551D621A4E9}"/>
          </ac:spMkLst>
        </pc:spChg>
        <pc:spChg chg="del">
          <ac:chgData name="Shirke, Ameya" userId="464dc989-e3f5-46b4-b3bd-0f644f64764e" providerId="ADAL" clId="{8233372B-823B-4394-B588-DBF38DF28384}" dt="2021-12-06T17:53:33.846" v="3022" actId="478"/>
          <ac:spMkLst>
            <pc:docMk/>
            <pc:sldMk cId="777867990" sldId="290"/>
            <ac:spMk id="10" creationId="{AB7B4964-BA8B-465B-BA00-4AE44B724CE4}"/>
          </ac:spMkLst>
        </pc:spChg>
        <pc:graphicFrameChg chg="del modGraphic">
          <ac:chgData name="Shirke, Ameya" userId="464dc989-e3f5-46b4-b3bd-0f644f64764e" providerId="ADAL" clId="{8233372B-823B-4394-B588-DBF38DF28384}" dt="2021-12-06T08:05:19.516" v="1694" actId="478"/>
          <ac:graphicFrameMkLst>
            <pc:docMk/>
            <pc:sldMk cId="777867990" sldId="290"/>
            <ac:graphicFrameMk id="4" creationId="{B31A82C7-314E-4B3F-8CA5-BDD5FB776F21}"/>
          </ac:graphicFrameMkLst>
        </pc:graphicFrameChg>
        <pc:picChg chg="add del mod">
          <ac:chgData name="Shirke, Ameya" userId="464dc989-e3f5-46b4-b3bd-0f644f64764e" providerId="ADAL" clId="{8233372B-823B-4394-B588-DBF38DF28384}" dt="2021-12-06T08:05:56.259" v="1702" actId="21"/>
          <ac:picMkLst>
            <pc:docMk/>
            <pc:sldMk cId="777867990" sldId="290"/>
            <ac:picMk id="6" creationId="{4D54C0B6-6C2C-44CD-AB4E-BF05AF4436A3}"/>
          </ac:picMkLst>
        </pc:picChg>
        <pc:picChg chg="add mod">
          <ac:chgData name="Shirke, Ameya" userId="464dc989-e3f5-46b4-b3bd-0f644f64764e" providerId="ADAL" clId="{8233372B-823B-4394-B588-DBF38DF28384}" dt="2021-12-06T08:11:30.606" v="1855" actId="14100"/>
          <ac:picMkLst>
            <pc:docMk/>
            <pc:sldMk cId="777867990" sldId="290"/>
            <ac:picMk id="7" creationId="{974ECD5E-1176-48A2-87BB-21812B823C35}"/>
          </ac:picMkLst>
        </pc:picChg>
        <pc:picChg chg="del">
          <ac:chgData name="Shirke, Ameya" userId="464dc989-e3f5-46b4-b3bd-0f644f64764e" providerId="ADAL" clId="{8233372B-823B-4394-B588-DBF38DF28384}" dt="2021-12-06T08:05:49.847" v="1701" actId="478"/>
          <ac:picMkLst>
            <pc:docMk/>
            <pc:sldMk cId="777867990" sldId="290"/>
            <ac:picMk id="8" creationId="{3CBDF5E4-559B-4E0B-9343-EC476429EE5D}"/>
          </ac:picMkLst>
        </pc:picChg>
        <pc:picChg chg="add mod">
          <ac:chgData name="Shirke, Ameya" userId="464dc989-e3f5-46b4-b3bd-0f644f64764e" providerId="ADAL" clId="{8233372B-823B-4394-B588-DBF38DF28384}" dt="2021-12-06T08:10:41.758" v="1849" actId="1076"/>
          <ac:picMkLst>
            <pc:docMk/>
            <pc:sldMk cId="777867990" sldId="290"/>
            <ac:picMk id="9" creationId="{A029B7E6-DF6D-41B2-A154-9CC3F8549DCA}"/>
          </ac:picMkLst>
        </pc:picChg>
      </pc:sldChg>
      <pc:sldChg chg="delSp modSp add del mod">
        <pc:chgData name="Shirke, Ameya" userId="464dc989-e3f5-46b4-b3bd-0f644f64764e" providerId="ADAL" clId="{8233372B-823B-4394-B588-DBF38DF28384}" dt="2021-12-06T08:20:32.624" v="2205" actId="47"/>
        <pc:sldMkLst>
          <pc:docMk/>
          <pc:sldMk cId="2011847535" sldId="291"/>
        </pc:sldMkLst>
        <pc:spChg chg="mod">
          <ac:chgData name="Shirke, Ameya" userId="464dc989-e3f5-46b4-b3bd-0f644f64764e" providerId="ADAL" clId="{8233372B-823B-4394-B588-DBF38DF28384}" dt="2021-12-06T08:13:35.054" v="1952" actId="27636"/>
          <ac:spMkLst>
            <pc:docMk/>
            <pc:sldMk cId="2011847535" sldId="291"/>
            <ac:spMk id="3" creationId="{85A94546-0E9F-4A67-A157-DB3C437B1433}"/>
          </ac:spMkLst>
        </pc:spChg>
        <pc:picChg chg="del">
          <ac:chgData name="Shirke, Ameya" userId="464dc989-e3f5-46b4-b3bd-0f644f64764e" providerId="ADAL" clId="{8233372B-823B-4394-B588-DBF38DF28384}" dt="2021-12-06T08:13:29.845" v="1950" actId="478"/>
          <ac:picMkLst>
            <pc:docMk/>
            <pc:sldMk cId="2011847535" sldId="291"/>
            <ac:picMk id="7" creationId="{974ECD5E-1176-48A2-87BB-21812B823C35}"/>
          </ac:picMkLst>
        </pc:picChg>
        <pc:picChg chg="del">
          <ac:chgData name="Shirke, Ameya" userId="464dc989-e3f5-46b4-b3bd-0f644f64764e" providerId="ADAL" clId="{8233372B-823B-4394-B588-DBF38DF28384}" dt="2021-12-06T08:13:28.615" v="1949" actId="478"/>
          <ac:picMkLst>
            <pc:docMk/>
            <pc:sldMk cId="2011847535" sldId="291"/>
            <ac:picMk id="9" creationId="{A029B7E6-DF6D-41B2-A154-9CC3F8549DCA}"/>
          </ac:picMkLst>
        </pc:picChg>
      </pc:sldChg>
      <pc:sldChg chg="addSp delSp modSp add mod">
        <pc:chgData name="Shirke, Ameya" userId="464dc989-e3f5-46b4-b3bd-0f644f64764e" providerId="ADAL" clId="{8233372B-823B-4394-B588-DBF38DF28384}" dt="2021-12-06T17:53:40.249" v="3025"/>
        <pc:sldMkLst>
          <pc:docMk/>
          <pc:sldMk cId="4256954156" sldId="292"/>
        </pc:sldMkLst>
        <pc:spChg chg="mod">
          <ac:chgData name="Shirke, Ameya" userId="464dc989-e3f5-46b4-b3bd-0f644f64764e" providerId="ADAL" clId="{8233372B-823B-4394-B588-DBF38DF28384}" dt="2021-12-06T08:17:48.083" v="2192" actId="20577"/>
          <ac:spMkLst>
            <pc:docMk/>
            <pc:sldMk cId="4256954156" sldId="292"/>
            <ac:spMk id="2" creationId="{75049A02-A9FA-40C6-81CF-AF386309BF0D}"/>
          </ac:spMkLst>
        </pc:spChg>
        <pc:spChg chg="mod">
          <ac:chgData name="Shirke, Ameya" userId="464dc989-e3f5-46b4-b3bd-0f644f64764e" providerId="ADAL" clId="{8233372B-823B-4394-B588-DBF38DF28384}" dt="2021-12-06T08:17:42.949" v="2188" actId="6549"/>
          <ac:spMkLst>
            <pc:docMk/>
            <pc:sldMk cId="4256954156" sldId="292"/>
            <ac:spMk id="3" creationId="{85A94546-0E9F-4A67-A157-DB3C437B1433}"/>
          </ac:spMkLst>
        </pc:spChg>
        <pc:spChg chg="del">
          <ac:chgData name="Shirke, Ameya" userId="464dc989-e3f5-46b4-b3bd-0f644f64764e" providerId="ADAL" clId="{8233372B-823B-4394-B588-DBF38DF28384}" dt="2021-12-06T17:53:39.663" v="3024" actId="478"/>
          <ac:spMkLst>
            <pc:docMk/>
            <pc:sldMk cId="4256954156" sldId="292"/>
            <ac:spMk id="6" creationId="{4BC949E3-FA25-4787-8E8B-7F054EAC3170}"/>
          </ac:spMkLst>
        </pc:spChg>
        <pc:spChg chg="add mod">
          <ac:chgData name="Shirke, Ameya" userId="464dc989-e3f5-46b4-b3bd-0f644f64764e" providerId="ADAL" clId="{8233372B-823B-4394-B588-DBF38DF28384}" dt="2021-12-06T17:53:40.249" v="3025"/>
          <ac:spMkLst>
            <pc:docMk/>
            <pc:sldMk cId="4256954156" sldId="292"/>
            <ac:spMk id="8" creationId="{E4C53A72-69C3-487E-B169-DA444F987AE6}"/>
          </ac:spMkLst>
        </pc:spChg>
        <pc:graphicFrameChg chg="del modGraphic">
          <ac:chgData name="Shirke, Ameya" userId="464dc989-e3f5-46b4-b3bd-0f644f64764e" providerId="ADAL" clId="{8233372B-823B-4394-B588-DBF38DF28384}" dt="2021-12-06T08:13:47.799" v="1955" actId="478"/>
          <ac:graphicFrameMkLst>
            <pc:docMk/>
            <pc:sldMk cId="4256954156" sldId="292"/>
            <ac:graphicFrameMk id="4" creationId="{B31A82C7-314E-4B3F-8CA5-BDD5FB776F21}"/>
          </ac:graphicFrameMkLst>
        </pc:graphicFrameChg>
        <pc:picChg chg="del">
          <ac:chgData name="Shirke, Ameya" userId="464dc989-e3f5-46b4-b3bd-0f644f64764e" providerId="ADAL" clId="{8233372B-823B-4394-B588-DBF38DF28384}" dt="2021-12-06T08:13:49.735" v="1956" actId="478"/>
          <ac:picMkLst>
            <pc:docMk/>
            <pc:sldMk cId="4256954156" sldId="292"/>
            <ac:picMk id="8" creationId="{3CBDF5E4-559B-4E0B-9343-EC476429EE5D}"/>
          </ac:picMkLst>
        </pc:picChg>
        <pc:picChg chg="add mod">
          <ac:chgData name="Shirke, Ameya" userId="464dc989-e3f5-46b4-b3bd-0f644f64764e" providerId="ADAL" clId="{8233372B-823B-4394-B588-DBF38DF28384}" dt="2021-12-06T08:17:39.816" v="2187" actId="14100"/>
          <ac:picMkLst>
            <pc:docMk/>
            <pc:sldMk cId="4256954156" sldId="292"/>
            <ac:picMk id="9" creationId="{8211753F-B91B-46C9-9925-B545B78FEED3}"/>
          </ac:picMkLst>
        </pc:picChg>
      </pc:sldChg>
      <pc:sldChg chg="addSp delSp modSp add mod">
        <pc:chgData name="Shirke, Ameya" userId="464dc989-e3f5-46b4-b3bd-0f644f64764e" providerId="ADAL" clId="{8233372B-823B-4394-B588-DBF38DF28384}" dt="2021-12-06T17:54:06.846" v="3035"/>
        <pc:sldMkLst>
          <pc:docMk/>
          <pc:sldMk cId="3857953624" sldId="293"/>
        </pc:sldMkLst>
        <pc:spChg chg="add del mod">
          <ac:chgData name="Shirke, Ameya" userId="464dc989-e3f5-46b4-b3bd-0f644f64764e" providerId="ADAL" clId="{8233372B-823B-4394-B588-DBF38DF28384}" dt="2021-12-06T08:30:27.820" v="2254" actId="478"/>
          <ac:spMkLst>
            <pc:docMk/>
            <pc:sldMk cId="3857953624" sldId="293"/>
            <ac:spMk id="2" creationId="{37746028-C376-4014-A040-AEBD9EC3581D}"/>
          </ac:spMkLst>
        </pc:spChg>
        <pc:spChg chg="add del mod">
          <ac:chgData name="Shirke, Ameya" userId="464dc989-e3f5-46b4-b3bd-0f644f64764e" providerId="ADAL" clId="{8233372B-823B-4394-B588-DBF38DF28384}" dt="2021-12-06T08:30:21.748" v="2252" actId="478"/>
          <ac:spMkLst>
            <pc:docMk/>
            <pc:sldMk cId="3857953624" sldId="293"/>
            <ac:spMk id="4" creationId="{3E4E56D8-A30C-49C6-9AD0-39BF170CA76A}"/>
          </ac:spMkLst>
        </pc:spChg>
        <pc:spChg chg="del">
          <ac:chgData name="Shirke, Ameya" userId="464dc989-e3f5-46b4-b3bd-0f644f64764e" providerId="ADAL" clId="{8233372B-823B-4394-B588-DBF38DF28384}" dt="2021-12-06T17:54:05.862" v="3034" actId="478"/>
          <ac:spMkLst>
            <pc:docMk/>
            <pc:sldMk cId="3857953624" sldId="293"/>
            <ac:spMk id="7" creationId="{451DB825-5338-4C23-BCE0-D171E2A08723}"/>
          </ac:spMkLst>
        </pc:spChg>
        <pc:spChg chg="add del mod">
          <ac:chgData name="Shirke, Ameya" userId="464dc989-e3f5-46b4-b3bd-0f644f64764e" providerId="ADAL" clId="{8233372B-823B-4394-B588-DBF38DF28384}" dt="2021-12-06T08:30:22.865" v="2253"/>
          <ac:spMkLst>
            <pc:docMk/>
            <pc:sldMk cId="3857953624" sldId="293"/>
            <ac:spMk id="9" creationId="{477E9338-28DB-4C1E-9684-29B3E1C9891D}"/>
          </ac:spMkLst>
        </pc:spChg>
        <pc:spChg chg="mod">
          <ac:chgData name="Shirke, Ameya" userId="464dc989-e3f5-46b4-b3bd-0f644f64764e" providerId="ADAL" clId="{8233372B-823B-4394-B588-DBF38DF28384}" dt="2021-12-06T08:57:39.337" v="2875" actId="20577"/>
          <ac:spMkLst>
            <pc:docMk/>
            <pc:sldMk cId="3857953624" sldId="293"/>
            <ac:spMk id="10" creationId="{C670DDC9-AFD1-493A-87B5-9B2D4B47F642}"/>
          </ac:spMkLst>
        </pc:spChg>
        <pc:spChg chg="add del mod">
          <ac:chgData name="Shirke, Ameya" userId="464dc989-e3f5-46b4-b3bd-0f644f64764e" providerId="ADAL" clId="{8233372B-823B-4394-B588-DBF38DF28384}" dt="2021-12-06T08:30:32.409" v="2255" actId="478"/>
          <ac:spMkLst>
            <pc:docMk/>
            <pc:sldMk cId="3857953624" sldId="293"/>
            <ac:spMk id="11" creationId="{0AA80CAF-2244-477F-87E9-A6F50D7C1E61}"/>
          </ac:spMkLst>
        </pc:spChg>
        <pc:spChg chg="add mod">
          <ac:chgData name="Shirke, Ameya" userId="464dc989-e3f5-46b4-b3bd-0f644f64764e" providerId="ADAL" clId="{8233372B-823B-4394-B588-DBF38DF28384}" dt="2021-12-06T08:31:36.231" v="2270" actId="20577"/>
          <ac:spMkLst>
            <pc:docMk/>
            <pc:sldMk cId="3857953624" sldId="293"/>
            <ac:spMk id="12" creationId="{E52E11CD-175F-4EED-8394-ADFE811C5B72}"/>
          </ac:spMkLst>
        </pc:spChg>
        <pc:spChg chg="add mod">
          <ac:chgData name="Shirke, Ameya" userId="464dc989-e3f5-46b4-b3bd-0f644f64764e" providerId="ADAL" clId="{8233372B-823B-4394-B588-DBF38DF28384}" dt="2021-12-06T17:54:06.846" v="3035"/>
          <ac:spMkLst>
            <pc:docMk/>
            <pc:sldMk cId="3857953624" sldId="293"/>
            <ac:spMk id="13" creationId="{B69C8C04-AEB8-4DE7-BA31-2F742BFFAB63}"/>
          </ac:spMkLst>
        </pc:spChg>
        <pc:spChg chg="add del mod">
          <ac:chgData name="Shirke, Ameya" userId="464dc989-e3f5-46b4-b3bd-0f644f64764e" providerId="ADAL" clId="{8233372B-823B-4394-B588-DBF38DF28384}" dt="2021-12-06T08:42:22.618" v="2287" actId="20577"/>
          <ac:spMkLst>
            <pc:docMk/>
            <pc:sldMk cId="3857953624" sldId="293"/>
            <ac:spMk id="14" creationId="{DD423CDA-8714-4012-86A5-DD3226C11EA4}"/>
          </ac:spMkLst>
        </pc:spChg>
        <pc:picChg chg="del mod">
          <ac:chgData name="Shirke, Ameya" userId="464dc989-e3f5-46b4-b3bd-0f644f64764e" providerId="ADAL" clId="{8233372B-823B-4394-B588-DBF38DF28384}" dt="2021-12-06T08:37:17.388" v="2272" actId="478"/>
          <ac:picMkLst>
            <pc:docMk/>
            <pc:sldMk cId="3857953624" sldId="293"/>
            <ac:picMk id="5" creationId="{055052B7-2F09-4BAC-9293-480076D7DBEE}"/>
          </ac:picMkLst>
        </pc:picChg>
        <pc:picChg chg="add mod">
          <ac:chgData name="Shirke, Ameya" userId="464dc989-e3f5-46b4-b3bd-0f644f64764e" providerId="ADAL" clId="{8233372B-823B-4394-B588-DBF38DF28384}" dt="2021-12-06T08:55:13.412" v="2627" actId="1076"/>
          <ac:picMkLst>
            <pc:docMk/>
            <pc:sldMk cId="3857953624" sldId="293"/>
            <ac:picMk id="15" creationId="{F7E1C8D2-C384-49AF-AD35-28B49A00A776}"/>
          </ac:picMkLst>
        </pc:picChg>
        <pc:picChg chg="add mod">
          <ac:chgData name="Shirke, Ameya" userId="464dc989-e3f5-46b4-b3bd-0f644f64764e" providerId="ADAL" clId="{8233372B-823B-4394-B588-DBF38DF28384}" dt="2021-12-06T08:41:44.376" v="2282"/>
          <ac:picMkLst>
            <pc:docMk/>
            <pc:sldMk cId="3857953624" sldId="293"/>
            <ac:picMk id="16" creationId="{663FEA83-9710-451D-A7F1-D2A2051456A7}"/>
          </ac:picMkLst>
        </pc:picChg>
        <pc:picChg chg="add mod">
          <ac:chgData name="Shirke, Ameya" userId="464dc989-e3f5-46b4-b3bd-0f644f64764e" providerId="ADAL" clId="{8233372B-823B-4394-B588-DBF38DF28384}" dt="2021-12-06T08:55:13.412" v="2627" actId="1076"/>
          <ac:picMkLst>
            <pc:docMk/>
            <pc:sldMk cId="3857953624" sldId="293"/>
            <ac:picMk id="18" creationId="{D09DE7CD-90BA-428C-BB16-683554EA76E1}"/>
          </ac:picMkLst>
        </pc:picChg>
        <pc:picChg chg="add mod">
          <ac:chgData name="Shirke, Ameya" userId="464dc989-e3f5-46b4-b3bd-0f644f64764e" providerId="ADAL" clId="{8233372B-823B-4394-B588-DBF38DF28384}" dt="2021-12-06T08:43:21.826" v="2298" actId="1076"/>
          <ac:picMkLst>
            <pc:docMk/>
            <pc:sldMk cId="3857953624" sldId="293"/>
            <ac:picMk id="20" creationId="{ABA3EFD5-23BC-4A45-9497-445FDDDE8907}"/>
          </ac:picMkLst>
        </pc:picChg>
      </pc:sldChg>
      <pc:sldChg chg="add del">
        <pc:chgData name="Shirke, Ameya" userId="464dc989-e3f5-46b4-b3bd-0f644f64764e" providerId="ADAL" clId="{8233372B-823B-4394-B588-DBF38DF28384}" dt="2021-12-06T08:31:23.123" v="2258" actId="2696"/>
        <pc:sldMkLst>
          <pc:docMk/>
          <pc:sldMk cId="2087134138" sldId="294"/>
        </pc:sldMkLst>
      </pc:sldChg>
      <pc:sldChg chg="addSp delSp modSp mod">
        <pc:chgData name="Shirke, Ameya" userId="464dc989-e3f5-46b4-b3bd-0f644f64764e" providerId="ADAL" clId="{8233372B-823B-4394-B588-DBF38DF28384}" dt="2021-12-06T17:54:45.877" v="3046"/>
        <pc:sldMkLst>
          <pc:docMk/>
          <pc:sldMk cId="3598325331" sldId="294"/>
        </pc:sldMkLst>
        <pc:spChg chg="del">
          <ac:chgData name="Shirke, Ameya" userId="464dc989-e3f5-46b4-b3bd-0f644f64764e" providerId="ADAL" clId="{8233372B-823B-4394-B588-DBF38DF28384}" dt="2021-12-06T17:54:45.045" v="3045" actId="478"/>
          <ac:spMkLst>
            <pc:docMk/>
            <pc:sldMk cId="3598325331" sldId="294"/>
            <ac:spMk id="4" creationId="{23273EF3-F651-42CF-A34B-EDCC4A64DA99}"/>
          </ac:spMkLst>
        </pc:spChg>
        <pc:spChg chg="add mod">
          <ac:chgData name="Shirke, Ameya" userId="464dc989-e3f5-46b4-b3bd-0f644f64764e" providerId="ADAL" clId="{8233372B-823B-4394-B588-DBF38DF28384}" dt="2021-12-06T17:54:45.877" v="3046"/>
          <ac:spMkLst>
            <pc:docMk/>
            <pc:sldMk cId="3598325331" sldId="294"/>
            <ac:spMk id="6" creationId="{50918A66-57D1-490E-90D3-289563E74AE1}"/>
          </ac:spMkLst>
        </pc:spChg>
      </pc:sldChg>
      <pc:sldChg chg="addSp delSp modSp mod">
        <pc:chgData name="Shirke, Ameya" userId="464dc989-e3f5-46b4-b3bd-0f644f64764e" providerId="ADAL" clId="{8233372B-823B-4394-B588-DBF38DF28384}" dt="2021-12-06T17:54:16.624" v="3039"/>
        <pc:sldMkLst>
          <pc:docMk/>
          <pc:sldMk cId="2703795295" sldId="295"/>
        </pc:sldMkLst>
        <pc:spChg chg="del">
          <ac:chgData name="Shirke, Ameya" userId="464dc989-e3f5-46b4-b3bd-0f644f64764e" providerId="ADAL" clId="{8233372B-823B-4394-B588-DBF38DF28384}" dt="2021-12-06T17:54:15.994" v="3038" actId="478"/>
          <ac:spMkLst>
            <pc:docMk/>
            <pc:sldMk cId="2703795295" sldId="295"/>
            <ac:spMk id="4" creationId="{D6E48EC5-695D-4410-8573-A2C0F5D50547}"/>
          </ac:spMkLst>
        </pc:spChg>
        <pc:spChg chg="add mod">
          <ac:chgData name="Shirke, Ameya" userId="464dc989-e3f5-46b4-b3bd-0f644f64764e" providerId="ADAL" clId="{8233372B-823B-4394-B588-DBF38DF28384}" dt="2021-12-06T17:54:16.624" v="3039"/>
          <ac:spMkLst>
            <pc:docMk/>
            <pc:sldMk cId="2703795295" sldId="295"/>
            <ac:spMk id="7" creationId="{7B1171ED-6FE4-4FB3-8E62-287BFFC32B51}"/>
          </ac:spMkLst>
        </pc:spChg>
      </pc:sldChg>
    </pc:docChg>
  </pc:docChgLst>
  <pc:docChgLst>
    <pc:chgData name="Shirke, Ameya" userId="S::ameya.shirke@uconn.edu::464dc989-e3f5-46b4-b3bd-0f644f64764e" providerId="AD" clId="Web-{F02CDC0D-4EFE-48D8-81D7-FCE19C3E5DBB}"/>
    <pc:docChg chg="delSld">
      <pc:chgData name="Shirke, Ameya" userId="S::ameya.shirke@uconn.edu::464dc989-e3f5-46b4-b3bd-0f644f64764e" providerId="AD" clId="Web-{F02CDC0D-4EFE-48D8-81D7-FCE19C3E5DBB}" dt="2021-12-06T14:23:09.770" v="0"/>
      <pc:docMkLst>
        <pc:docMk/>
      </pc:docMkLst>
      <pc:sldChg chg="del">
        <pc:chgData name="Shirke, Ameya" userId="S::ameya.shirke@uconn.edu::464dc989-e3f5-46b4-b3bd-0f644f64764e" providerId="AD" clId="Web-{F02CDC0D-4EFE-48D8-81D7-FCE19C3E5DBB}" dt="2021-12-06T14:23:09.770" v="0"/>
        <pc:sldMkLst>
          <pc:docMk/>
          <pc:sldMk cId="2408312739" sldId="281"/>
        </pc:sldMkLst>
      </pc:sldChg>
    </pc:docChg>
  </pc:docChgLst>
  <pc:docChgLst>
    <pc:chgData name="Chinai, Dev" userId="S::dev.chinai@uconn.edu::37fd2a0b-7de0-45d6-8c95-b96573891f05" providerId="AD" clId="Web-{A868C986-F6FC-4904-9C69-C5072A531098}"/>
    <pc:docChg chg="modSld">
      <pc:chgData name="Chinai, Dev" userId="S::dev.chinai@uconn.edu::37fd2a0b-7de0-45d6-8c95-b96573891f05" providerId="AD" clId="Web-{A868C986-F6FC-4904-9C69-C5072A531098}" dt="2021-12-06T04:59:32.215" v="0"/>
      <pc:docMkLst>
        <pc:docMk/>
      </pc:docMkLst>
      <pc:sldChg chg="addSp delSp modSp">
        <pc:chgData name="Chinai, Dev" userId="S::dev.chinai@uconn.edu::37fd2a0b-7de0-45d6-8c95-b96573891f05" providerId="AD" clId="Web-{A868C986-F6FC-4904-9C69-C5072A531098}" dt="2021-12-06T04:59:32.215" v="0"/>
        <pc:sldMkLst>
          <pc:docMk/>
          <pc:sldMk cId="232347398" sldId="284"/>
        </pc:sldMkLst>
        <pc:spChg chg="del">
          <ac:chgData name="Chinai, Dev" userId="S::dev.chinai@uconn.edu::37fd2a0b-7de0-45d6-8c95-b96573891f05" providerId="AD" clId="Web-{A868C986-F6FC-4904-9C69-C5072A531098}" dt="2021-12-06T04:59:32.215" v="0"/>
          <ac:spMkLst>
            <pc:docMk/>
            <pc:sldMk cId="232347398" sldId="284"/>
            <ac:spMk id="3" creationId="{46165E82-E2D2-4F9A-802F-9F594D4093F8}"/>
          </ac:spMkLst>
        </pc:spChg>
        <pc:picChg chg="add mod ord">
          <ac:chgData name="Chinai, Dev" userId="S::dev.chinai@uconn.edu::37fd2a0b-7de0-45d6-8c95-b96573891f05" providerId="AD" clId="Web-{A868C986-F6FC-4904-9C69-C5072A531098}" dt="2021-12-06T04:59:32.215" v="0"/>
          <ac:picMkLst>
            <pc:docMk/>
            <pc:sldMk cId="232347398" sldId="284"/>
            <ac:picMk id="4" creationId="{B31764FE-9C91-4CF8-ADFB-E1F7B1B77C4F}"/>
          </ac:picMkLst>
        </pc:picChg>
      </pc:sldChg>
    </pc:docChg>
  </pc:docChgLst>
  <pc:docChgLst>
    <pc:chgData name="Pattjoshi, Ruchika" userId="S::ruchika.pattjoshi@uconn.edu::65816f0e-cea7-4fe9-bcfb-81ebcd8b56c8" providerId="AD" clId="Web-{88EC2487-C73C-4C29-A3ED-DD1895CB3D8A}"/>
    <pc:docChg chg="modSld">
      <pc:chgData name="Pattjoshi, Ruchika" userId="S::ruchika.pattjoshi@uconn.edu::65816f0e-cea7-4fe9-bcfb-81ebcd8b56c8" providerId="AD" clId="Web-{88EC2487-C73C-4C29-A3ED-DD1895CB3D8A}" dt="2021-12-06T15:29:26.450" v="50" actId="20577"/>
      <pc:docMkLst>
        <pc:docMk/>
      </pc:docMkLst>
      <pc:sldChg chg="modSp">
        <pc:chgData name="Pattjoshi, Ruchika" userId="S::ruchika.pattjoshi@uconn.edu::65816f0e-cea7-4fe9-bcfb-81ebcd8b56c8" providerId="AD" clId="Web-{88EC2487-C73C-4C29-A3ED-DD1895CB3D8A}" dt="2021-12-06T15:28:55.168" v="45" actId="20577"/>
        <pc:sldMkLst>
          <pc:docMk/>
          <pc:sldMk cId="2032200201" sldId="277"/>
        </pc:sldMkLst>
        <pc:spChg chg="mod">
          <ac:chgData name="Pattjoshi, Ruchika" userId="S::ruchika.pattjoshi@uconn.edu::65816f0e-cea7-4fe9-bcfb-81ebcd8b56c8" providerId="AD" clId="Web-{88EC2487-C73C-4C29-A3ED-DD1895CB3D8A}" dt="2021-12-06T15:28:55.168" v="45" actId="20577"/>
          <ac:spMkLst>
            <pc:docMk/>
            <pc:sldMk cId="2032200201" sldId="277"/>
            <ac:spMk id="3" creationId="{6276B7C0-7383-47CC-9E43-D5DD04E7E3A7}"/>
          </ac:spMkLst>
        </pc:spChg>
        <pc:picChg chg="mod">
          <ac:chgData name="Pattjoshi, Ruchika" userId="S::ruchika.pattjoshi@uconn.edu::65816f0e-cea7-4fe9-bcfb-81ebcd8b56c8" providerId="AD" clId="Web-{88EC2487-C73C-4C29-A3ED-DD1895CB3D8A}" dt="2021-12-06T15:28:27.605" v="38" actId="14100"/>
          <ac:picMkLst>
            <pc:docMk/>
            <pc:sldMk cId="2032200201" sldId="277"/>
            <ac:picMk id="8" creationId="{06FCAF29-49A4-4F48-9CF0-C46CBC817D65}"/>
          </ac:picMkLst>
        </pc:picChg>
        <pc:picChg chg="mod">
          <ac:chgData name="Pattjoshi, Ruchika" userId="S::ruchika.pattjoshi@uconn.edu::65816f0e-cea7-4fe9-bcfb-81ebcd8b56c8" providerId="AD" clId="Web-{88EC2487-C73C-4C29-A3ED-DD1895CB3D8A}" dt="2021-12-06T15:28:39.168" v="42" actId="1076"/>
          <ac:picMkLst>
            <pc:docMk/>
            <pc:sldMk cId="2032200201" sldId="277"/>
            <ac:picMk id="9" creationId="{D13BF020-893F-4260-9D42-3A9C6C2E0071}"/>
          </ac:picMkLst>
        </pc:picChg>
      </pc:sldChg>
      <pc:sldChg chg="modSp">
        <pc:chgData name="Pattjoshi, Ruchika" userId="S::ruchika.pattjoshi@uconn.edu::65816f0e-cea7-4fe9-bcfb-81ebcd8b56c8" providerId="AD" clId="Web-{88EC2487-C73C-4C29-A3ED-DD1895CB3D8A}" dt="2021-12-06T15:29:26.450" v="50" actId="20577"/>
        <pc:sldMkLst>
          <pc:docMk/>
          <pc:sldMk cId="2162879914" sldId="278"/>
        </pc:sldMkLst>
        <pc:spChg chg="mod">
          <ac:chgData name="Pattjoshi, Ruchika" userId="S::ruchika.pattjoshi@uconn.edu::65816f0e-cea7-4fe9-bcfb-81ebcd8b56c8" providerId="AD" clId="Web-{88EC2487-C73C-4C29-A3ED-DD1895CB3D8A}" dt="2021-12-06T15:29:26.450" v="50" actId="20577"/>
          <ac:spMkLst>
            <pc:docMk/>
            <pc:sldMk cId="2162879914" sldId="278"/>
            <ac:spMk id="3" creationId="{714E2A6F-BCDA-4A36-A801-8B6AB9047B21}"/>
          </ac:spMkLst>
        </pc:spChg>
      </pc:sldChg>
    </pc:docChg>
  </pc:docChgLst>
  <pc:docChgLst>
    <pc:chgData name="Gaikwad, Prashant" userId="2709eb12-e982-4496-849e-e38b51b21b08" providerId="ADAL" clId="{FF7EB3A5-F741-471C-A054-D9B66594FE0D}"/>
    <pc:docChg chg="undo custSel addSld delSld modSld sldOrd">
      <pc:chgData name="Gaikwad, Prashant" userId="2709eb12-e982-4496-849e-e38b51b21b08" providerId="ADAL" clId="{FF7EB3A5-F741-471C-A054-D9B66594FE0D}" dt="2021-12-06T17:59:45.564" v="1908" actId="313"/>
      <pc:docMkLst>
        <pc:docMk/>
      </pc:docMkLst>
      <pc:sldChg chg="modSp mod modClrScheme chgLayout">
        <pc:chgData name="Gaikwad, Prashant" userId="2709eb12-e982-4496-849e-e38b51b21b08" providerId="ADAL" clId="{FF7EB3A5-F741-471C-A054-D9B66594FE0D}" dt="2021-12-05T23:16:23.645" v="522" actId="26606"/>
        <pc:sldMkLst>
          <pc:docMk/>
          <pc:sldMk cId="1493259804" sldId="256"/>
        </pc:sldMkLst>
        <pc:spChg chg="mod">
          <ac:chgData name="Gaikwad, Prashant" userId="2709eb12-e982-4496-849e-e38b51b21b08" providerId="ADAL" clId="{FF7EB3A5-F741-471C-A054-D9B66594FE0D}" dt="2021-12-05T23:16:23.645" v="522" actId="26606"/>
          <ac:spMkLst>
            <pc:docMk/>
            <pc:sldMk cId="1493259804" sldId="256"/>
            <ac:spMk id="2" creationId="{00000000-0000-0000-0000-000000000000}"/>
          </ac:spMkLst>
        </pc:spChg>
        <pc:spChg chg="mod">
          <ac:chgData name="Gaikwad, Prashant" userId="2709eb12-e982-4496-849e-e38b51b21b08" providerId="ADAL" clId="{FF7EB3A5-F741-471C-A054-D9B66594FE0D}" dt="2021-12-05T23:16:23.645" v="522" actId="26606"/>
          <ac:spMkLst>
            <pc:docMk/>
            <pc:sldMk cId="1493259804" sldId="256"/>
            <ac:spMk id="11" creationId="{00000000-0000-0000-0000-000000000000}"/>
          </ac:spMkLst>
        </pc:spChg>
      </pc:sldChg>
      <pc:sldChg chg="modSp mod">
        <pc:chgData name="Gaikwad, Prashant" userId="2709eb12-e982-4496-849e-e38b51b21b08" providerId="ADAL" clId="{FF7EB3A5-F741-471C-A054-D9B66594FE0D}" dt="2021-12-06T14:45:43.158" v="1663" actId="27636"/>
        <pc:sldMkLst>
          <pc:docMk/>
          <pc:sldMk cId="1437231395" sldId="265"/>
        </pc:sldMkLst>
        <pc:spChg chg="mod">
          <ac:chgData name="Gaikwad, Prashant" userId="2709eb12-e982-4496-849e-e38b51b21b08" providerId="ADAL" clId="{FF7EB3A5-F741-471C-A054-D9B66594FE0D}" dt="2021-12-05T19:21:35.378" v="61" actId="20577"/>
          <ac:spMkLst>
            <pc:docMk/>
            <pc:sldMk cId="1437231395" sldId="265"/>
            <ac:spMk id="13" creationId="{00000000-0000-0000-0000-000000000000}"/>
          </ac:spMkLst>
        </pc:spChg>
        <pc:spChg chg="mod">
          <ac:chgData name="Gaikwad, Prashant" userId="2709eb12-e982-4496-849e-e38b51b21b08" providerId="ADAL" clId="{FF7EB3A5-F741-471C-A054-D9B66594FE0D}" dt="2021-12-06T14:45:43.158" v="1663" actId="27636"/>
          <ac:spMkLst>
            <pc:docMk/>
            <pc:sldMk cId="1437231395" sldId="265"/>
            <ac:spMk id="14" creationId="{00000000-0000-0000-0000-000000000000}"/>
          </ac:spMkLst>
        </pc:spChg>
      </pc:sldChg>
      <pc:sldChg chg="del">
        <pc:chgData name="Gaikwad, Prashant" userId="2709eb12-e982-4496-849e-e38b51b21b08" providerId="ADAL" clId="{FF7EB3A5-F741-471C-A054-D9B66594FE0D}" dt="2021-12-05T19:28:28.865" v="303" actId="47"/>
        <pc:sldMkLst>
          <pc:docMk/>
          <pc:sldMk cId="1431719471" sldId="266"/>
        </pc:sldMkLst>
      </pc:sldChg>
      <pc:sldChg chg="del">
        <pc:chgData name="Gaikwad, Prashant" userId="2709eb12-e982-4496-849e-e38b51b21b08" providerId="ADAL" clId="{FF7EB3A5-F741-471C-A054-D9B66594FE0D}" dt="2021-12-05T19:21:53.001" v="62" actId="47"/>
        <pc:sldMkLst>
          <pc:docMk/>
          <pc:sldMk cId="101088030" sldId="267"/>
        </pc:sldMkLst>
      </pc:sldChg>
      <pc:sldChg chg="del">
        <pc:chgData name="Gaikwad, Prashant" userId="2709eb12-e982-4496-849e-e38b51b21b08" providerId="ADAL" clId="{FF7EB3A5-F741-471C-A054-D9B66594FE0D}" dt="2021-12-05T19:21:54.932" v="63" actId="47"/>
        <pc:sldMkLst>
          <pc:docMk/>
          <pc:sldMk cId="522267664" sldId="268"/>
        </pc:sldMkLst>
      </pc:sldChg>
      <pc:sldChg chg="del">
        <pc:chgData name="Gaikwad, Prashant" userId="2709eb12-e982-4496-849e-e38b51b21b08" providerId="ADAL" clId="{FF7EB3A5-F741-471C-A054-D9B66594FE0D}" dt="2021-12-05T19:28:30.965" v="304" actId="47"/>
        <pc:sldMkLst>
          <pc:docMk/>
          <pc:sldMk cId="4131172139" sldId="269"/>
        </pc:sldMkLst>
      </pc:sldChg>
      <pc:sldChg chg="del">
        <pc:chgData name="Gaikwad, Prashant" userId="2709eb12-e982-4496-849e-e38b51b21b08" providerId="ADAL" clId="{FF7EB3A5-F741-471C-A054-D9B66594FE0D}" dt="2021-12-05T19:28:31.823" v="305" actId="47"/>
        <pc:sldMkLst>
          <pc:docMk/>
          <pc:sldMk cId="83189735" sldId="270"/>
        </pc:sldMkLst>
      </pc:sldChg>
      <pc:sldChg chg="del">
        <pc:chgData name="Gaikwad, Prashant" userId="2709eb12-e982-4496-849e-e38b51b21b08" providerId="ADAL" clId="{FF7EB3A5-F741-471C-A054-D9B66594FE0D}" dt="2021-12-05T19:28:37.492" v="309" actId="47"/>
        <pc:sldMkLst>
          <pc:docMk/>
          <pc:sldMk cId="1689064566" sldId="271"/>
        </pc:sldMkLst>
      </pc:sldChg>
      <pc:sldChg chg="del">
        <pc:chgData name="Gaikwad, Prashant" userId="2709eb12-e982-4496-849e-e38b51b21b08" providerId="ADAL" clId="{FF7EB3A5-F741-471C-A054-D9B66594FE0D}" dt="2021-12-05T19:28:33.441" v="306" actId="47"/>
        <pc:sldMkLst>
          <pc:docMk/>
          <pc:sldMk cId="1641407705" sldId="272"/>
        </pc:sldMkLst>
      </pc:sldChg>
      <pc:sldChg chg="del">
        <pc:chgData name="Gaikwad, Prashant" userId="2709eb12-e982-4496-849e-e38b51b21b08" providerId="ADAL" clId="{FF7EB3A5-F741-471C-A054-D9B66594FE0D}" dt="2021-12-05T19:28:36.174" v="308" actId="47"/>
        <pc:sldMkLst>
          <pc:docMk/>
          <pc:sldMk cId="4224210779" sldId="273"/>
        </pc:sldMkLst>
      </pc:sldChg>
      <pc:sldChg chg="del">
        <pc:chgData name="Gaikwad, Prashant" userId="2709eb12-e982-4496-849e-e38b51b21b08" providerId="ADAL" clId="{FF7EB3A5-F741-471C-A054-D9B66594FE0D}" dt="2021-12-05T19:28:34.850" v="307" actId="47"/>
        <pc:sldMkLst>
          <pc:docMk/>
          <pc:sldMk cId="2600559644" sldId="274"/>
        </pc:sldMkLst>
      </pc:sldChg>
      <pc:sldChg chg="modSp new mod">
        <pc:chgData name="Gaikwad, Prashant" userId="2709eb12-e982-4496-849e-e38b51b21b08" providerId="ADAL" clId="{FF7EB3A5-F741-471C-A054-D9B66594FE0D}" dt="2021-12-05T19:22:26.262" v="83" actId="20577"/>
        <pc:sldMkLst>
          <pc:docMk/>
          <pc:sldMk cId="2100922353" sldId="275"/>
        </pc:sldMkLst>
        <pc:spChg chg="mod">
          <ac:chgData name="Gaikwad, Prashant" userId="2709eb12-e982-4496-849e-e38b51b21b08" providerId="ADAL" clId="{FF7EB3A5-F741-471C-A054-D9B66594FE0D}" dt="2021-12-05T19:22:26.262" v="83" actId="20577"/>
          <ac:spMkLst>
            <pc:docMk/>
            <pc:sldMk cId="2100922353" sldId="275"/>
            <ac:spMk id="2" creationId="{5E933063-C8D1-46DE-8C8A-853F6AE621D4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2:36.654" v="95" actId="20577"/>
        <pc:sldMkLst>
          <pc:docMk/>
          <pc:sldMk cId="3207418007" sldId="276"/>
        </pc:sldMkLst>
        <pc:spChg chg="mod">
          <ac:chgData name="Gaikwad, Prashant" userId="2709eb12-e982-4496-849e-e38b51b21b08" providerId="ADAL" clId="{FF7EB3A5-F741-471C-A054-D9B66594FE0D}" dt="2021-12-05T19:22:36.654" v="95" actId="20577"/>
          <ac:spMkLst>
            <pc:docMk/>
            <pc:sldMk cId="3207418007" sldId="276"/>
            <ac:spMk id="2" creationId="{75049A02-A9FA-40C6-81CF-AF386309BF0D}"/>
          </ac:spMkLst>
        </pc:spChg>
      </pc:sldChg>
      <pc:sldChg chg="modSp new mod">
        <pc:chgData name="Gaikwad, Prashant" userId="2709eb12-e982-4496-849e-e38b51b21b08" providerId="ADAL" clId="{FF7EB3A5-F741-471C-A054-D9B66594FE0D}" dt="2021-12-06T08:14:14.706" v="681" actId="14100"/>
        <pc:sldMkLst>
          <pc:docMk/>
          <pc:sldMk cId="2032200201" sldId="277"/>
        </pc:sldMkLst>
        <pc:spChg chg="mod">
          <ac:chgData name="Gaikwad, Prashant" userId="2709eb12-e982-4496-849e-e38b51b21b08" providerId="ADAL" clId="{FF7EB3A5-F741-471C-A054-D9B66594FE0D}" dt="2021-12-05T19:23:33.989" v="115" actId="20577"/>
          <ac:spMkLst>
            <pc:docMk/>
            <pc:sldMk cId="2032200201" sldId="277"/>
            <ac:spMk id="2" creationId="{77B9880E-6AFA-40E5-BD48-D07CDF847083}"/>
          </ac:spMkLst>
        </pc:spChg>
        <pc:spChg chg="mod">
          <ac:chgData name="Gaikwad, Prashant" userId="2709eb12-e982-4496-849e-e38b51b21b08" providerId="ADAL" clId="{FF7EB3A5-F741-471C-A054-D9B66594FE0D}" dt="2021-12-06T08:14:14.706" v="681" actId="14100"/>
          <ac:spMkLst>
            <pc:docMk/>
            <pc:sldMk cId="2032200201" sldId="277"/>
            <ac:spMk id="4" creationId="{938270D2-6BE6-424F-9049-0DCA5207ADC9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3:47.124" v="120" actId="20577"/>
        <pc:sldMkLst>
          <pc:docMk/>
          <pc:sldMk cId="2162879914" sldId="278"/>
        </pc:sldMkLst>
        <pc:spChg chg="mod">
          <ac:chgData name="Gaikwad, Prashant" userId="2709eb12-e982-4496-849e-e38b51b21b08" providerId="ADAL" clId="{FF7EB3A5-F741-471C-A054-D9B66594FE0D}" dt="2021-12-05T19:23:47.124" v="120" actId="20577"/>
          <ac:spMkLst>
            <pc:docMk/>
            <pc:sldMk cId="2162879914" sldId="278"/>
            <ac:spMk id="2" creationId="{F23CB26E-0E19-4535-9C02-077EE8A11508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3:59.392" v="137" actId="20577"/>
        <pc:sldMkLst>
          <pc:docMk/>
          <pc:sldMk cId="1749427355" sldId="279"/>
        </pc:sldMkLst>
        <pc:spChg chg="mod">
          <ac:chgData name="Gaikwad, Prashant" userId="2709eb12-e982-4496-849e-e38b51b21b08" providerId="ADAL" clId="{FF7EB3A5-F741-471C-A054-D9B66594FE0D}" dt="2021-12-05T19:23:59.392" v="137" actId="20577"/>
          <ac:spMkLst>
            <pc:docMk/>
            <pc:sldMk cId="1749427355" sldId="279"/>
            <ac:spMk id="2" creationId="{51DBE0C8-FDC4-4D43-A0CB-D9425986946D}"/>
          </ac:spMkLst>
        </pc:spChg>
      </pc:sldChg>
      <pc:sldChg chg="addSp delSp modSp new mod modClrScheme chgLayout modNotesTx">
        <pc:chgData name="Gaikwad, Prashant" userId="2709eb12-e982-4496-849e-e38b51b21b08" providerId="ADAL" clId="{FF7EB3A5-F741-471C-A054-D9B66594FE0D}" dt="2021-12-06T17:15:16.027" v="1870" actId="20577"/>
        <pc:sldMkLst>
          <pc:docMk/>
          <pc:sldMk cId="3435640610" sldId="280"/>
        </pc:sldMkLst>
        <pc:spChg chg="mod">
          <ac:chgData name="Gaikwad, Prashant" userId="2709eb12-e982-4496-849e-e38b51b21b08" providerId="ADAL" clId="{FF7EB3A5-F741-471C-A054-D9B66594FE0D}" dt="2021-12-06T08:00:10.631" v="675" actId="26606"/>
          <ac:spMkLst>
            <pc:docMk/>
            <pc:sldMk cId="3435640610" sldId="280"/>
            <ac:spMk id="2" creationId="{ACD2FEE3-2682-433E-855C-117A7548EAF7}"/>
          </ac:spMkLst>
        </pc:spChg>
        <pc:spChg chg="del">
          <ac:chgData name="Gaikwad, Prashant" userId="2709eb12-e982-4496-849e-e38b51b21b08" providerId="ADAL" clId="{FF7EB3A5-F741-471C-A054-D9B66594FE0D}" dt="2021-12-06T08:00:05.524" v="674" actId="22"/>
          <ac:spMkLst>
            <pc:docMk/>
            <pc:sldMk cId="3435640610" sldId="280"/>
            <ac:spMk id="3" creationId="{46F8BCAE-37B2-4981-81E9-AC3B976A3ED3}"/>
          </ac:spMkLst>
        </pc:spChg>
        <pc:spChg chg="add mod">
          <ac:chgData name="Gaikwad, Prashant" userId="2709eb12-e982-4496-849e-e38b51b21b08" providerId="ADAL" clId="{FF7EB3A5-F741-471C-A054-D9B66594FE0D}" dt="2021-12-06T14:32:13.348" v="1247" actId="20577"/>
          <ac:spMkLst>
            <pc:docMk/>
            <pc:sldMk cId="3435640610" sldId="280"/>
            <ac:spMk id="10" creationId="{7A45D439-C14B-4B44-A423-C69F1A224F88}"/>
          </ac:spMkLst>
        </pc:spChg>
        <pc:picChg chg="add mod ord">
          <ac:chgData name="Gaikwad, Prashant" userId="2709eb12-e982-4496-849e-e38b51b21b08" providerId="ADAL" clId="{FF7EB3A5-F741-471C-A054-D9B66594FE0D}" dt="2021-12-06T14:57:41.254" v="1719" actId="208"/>
          <ac:picMkLst>
            <pc:docMk/>
            <pc:sldMk cId="3435640610" sldId="280"/>
            <ac:picMk id="5" creationId="{1D828E60-6F73-4F4B-AB9F-B367EAD16A2E}"/>
          </ac:picMkLst>
        </pc:picChg>
        <pc:picChg chg="add mod">
          <ac:chgData name="Gaikwad, Prashant" userId="2709eb12-e982-4496-849e-e38b51b21b08" providerId="ADAL" clId="{FF7EB3A5-F741-471C-A054-D9B66594FE0D}" dt="2021-12-06T14:56:08.532" v="1718" actId="14100"/>
          <ac:picMkLst>
            <pc:docMk/>
            <pc:sldMk cId="3435640610" sldId="280"/>
            <ac:picMk id="11" creationId="{15A26ECB-FFD7-446C-9809-B7E989B5490D}"/>
          </ac:picMkLst>
        </pc:picChg>
      </pc:sldChg>
      <pc:sldChg chg="modSp new mod">
        <pc:chgData name="Gaikwad, Prashant" userId="2709eb12-e982-4496-849e-e38b51b21b08" providerId="ADAL" clId="{FF7EB3A5-F741-471C-A054-D9B66594FE0D}" dt="2021-12-05T19:24:41.367" v="168" actId="20577"/>
        <pc:sldMkLst>
          <pc:docMk/>
          <pc:sldMk cId="2408312739" sldId="281"/>
        </pc:sldMkLst>
        <pc:spChg chg="mod">
          <ac:chgData name="Gaikwad, Prashant" userId="2709eb12-e982-4496-849e-e38b51b21b08" providerId="ADAL" clId="{FF7EB3A5-F741-471C-A054-D9B66594FE0D}" dt="2021-12-05T19:24:41.367" v="168" actId="20577"/>
          <ac:spMkLst>
            <pc:docMk/>
            <pc:sldMk cId="2408312739" sldId="281"/>
            <ac:spMk id="2" creationId="{B070B87F-8958-4C64-8102-EC7F0170CDF8}"/>
          </ac:spMkLst>
        </pc:spChg>
      </pc:sldChg>
      <pc:sldChg chg="addSp delSp modSp new mod ord modClrScheme chgLayout">
        <pc:chgData name="Gaikwad, Prashant" userId="2709eb12-e982-4496-849e-e38b51b21b08" providerId="ADAL" clId="{FF7EB3A5-F741-471C-A054-D9B66594FE0D}" dt="2021-12-06T17:59:45.564" v="1908" actId="313"/>
        <pc:sldMkLst>
          <pc:docMk/>
          <pc:sldMk cId="88667485" sldId="282"/>
        </pc:sldMkLst>
        <pc:spChg chg="mod">
          <ac:chgData name="Gaikwad, Prashant" userId="2709eb12-e982-4496-849e-e38b51b21b08" providerId="ADAL" clId="{FF7EB3A5-F741-471C-A054-D9B66594FE0D}" dt="2021-12-06T07:57:47.199" v="628" actId="20577"/>
          <ac:spMkLst>
            <pc:docMk/>
            <pc:sldMk cId="88667485" sldId="282"/>
            <ac:spMk id="2" creationId="{37746028-C376-4014-A040-AEBD9EC3581D}"/>
          </ac:spMkLst>
        </pc:spChg>
        <pc:spChg chg="del">
          <ac:chgData name="Gaikwad, Prashant" userId="2709eb12-e982-4496-849e-e38b51b21b08" providerId="ADAL" clId="{FF7EB3A5-F741-471C-A054-D9B66594FE0D}" dt="2021-12-06T07:57:22.870" v="604" actId="22"/>
          <ac:spMkLst>
            <pc:docMk/>
            <pc:sldMk cId="88667485" sldId="282"/>
            <ac:spMk id="3" creationId="{7C54328B-1132-4A94-9DA3-386455B705D2}"/>
          </ac:spMkLst>
        </pc:spChg>
        <pc:spChg chg="add mod">
          <ac:chgData name="Gaikwad, Prashant" userId="2709eb12-e982-4496-849e-e38b51b21b08" providerId="ADAL" clId="{FF7EB3A5-F741-471C-A054-D9B66594FE0D}" dt="2021-12-06T17:59:45.564" v="1908" actId="313"/>
          <ac:spMkLst>
            <pc:docMk/>
            <pc:sldMk cId="88667485" sldId="282"/>
            <ac:spMk id="10" creationId="{C670DDC9-AFD1-493A-87B5-9B2D4B47F642}"/>
          </ac:spMkLst>
        </pc:spChg>
        <pc:spChg chg="add del mod">
          <ac:chgData name="Gaikwad, Prashant" userId="2709eb12-e982-4496-849e-e38b51b21b08" providerId="ADAL" clId="{FF7EB3A5-F741-471C-A054-D9B66594FE0D}" dt="2021-12-06T14:35:36.538" v="1283" actId="478"/>
          <ac:spMkLst>
            <pc:docMk/>
            <pc:sldMk cId="88667485" sldId="282"/>
            <ac:spMk id="13" creationId="{67026E34-5452-4EB2-9C77-28A7040484D3}"/>
          </ac:spMkLst>
        </pc:spChg>
        <pc:picChg chg="add del mod ord">
          <ac:chgData name="Gaikwad, Prashant" userId="2709eb12-e982-4496-849e-e38b51b21b08" providerId="ADAL" clId="{FF7EB3A5-F741-471C-A054-D9B66594FE0D}" dt="2021-12-06T14:35:29.754" v="1281" actId="478"/>
          <ac:picMkLst>
            <pc:docMk/>
            <pc:sldMk cId="88667485" sldId="282"/>
            <ac:picMk id="5" creationId="{055052B7-2F09-4BAC-9293-480076D7DBEE}"/>
          </ac:picMkLst>
        </pc:picChg>
        <pc:picChg chg="add mod">
          <ac:chgData name="Gaikwad, Prashant" userId="2709eb12-e982-4496-849e-e38b51b21b08" providerId="ADAL" clId="{FF7EB3A5-F741-471C-A054-D9B66594FE0D}" dt="2021-12-06T14:55:08.147" v="1707" actId="1076"/>
          <ac:picMkLst>
            <pc:docMk/>
            <pc:sldMk cId="88667485" sldId="282"/>
            <ac:picMk id="11" creationId="{1422E669-825F-4BBA-AF43-720D6CEBCC49}"/>
          </ac:picMkLst>
        </pc:picChg>
        <pc:picChg chg="add mod">
          <ac:chgData name="Gaikwad, Prashant" userId="2709eb12-e982-4496-849e-e38b51b21b08" providerId="ADAL" clId="{FF7EB3A5-F741-471C-A054-D9B66594FE0D}" dt="2021-12-06T14:55:10.066" v="1708" actId="1076"/>
          <ac:picMkLst>
            <pc:docMk/>
            <pc:sldMk cId="88667485" sldId="282"/>
            <ac:picMk id="15" creationId="{A9178546-F4C1-4E04-8128-D101EA61C09C}"/>
          </ac:picMkLst>
        </pc:picChg>
      </pc:sldChg>
      <pc:sldChg chg="modSp new mod">
        <pc:chgData name="Gaikwad, Prashant" userId="2709eb12-e982-4496-849e-e38b51b21b08" providerId="ADAL" clId="{FF7EB3A5-F741-471C-A054-D9B66594FE0D}" dt="2021-12-05T19:26:38.114" v="196" actId="20577"/>
        <pc:sldMkLst>
          <pc:docMk/>
          <pc:sldMk cId="243041402" sldId="283"/>
        </pc:sldMkLst>
        <pc:spChg chg="mod">
          <ac:chgData name="Gaikwad, Prashant" userId="2709eb12-e982-4496-849e-e38b51b21b08" providerId="ADAL" clId="{FF7EB3A5-F741-471C-A054-D9B66594FE0D}" dt="2021-12-05T19:26:38.114" v="196" actId="20577"/>
          <ac:spMkLst>
            <pc:docMk/>
            <pc:sldMk cId="243041402" sldId="283"/>
            <ac:spMk id="2" creationId="{A6EABEA0-697F-4774-A8F4-D68EFF88DB74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7:17.071" v="242" actId="20577"/>
        <pc:sldMkLst>
          <pc:docMk/>
          <pc:sldMk cId="232347398" sldId="284"/>
        </pc:sldMkLst>
        <pc:spChg chg="mod">
          <ac:chgData name="Gaikwad, Prashant" userId="2709eb12-e982-4496-849e-e38b51b21b08" providerId="ADAL" clId="{FF7EB3A5-F741-471C-A054-D9B66594FE0D}" dt="2021-12-05T19:27:17.071" v="242" actId="20577"/>
          <ac:spMkLst>
            <pc:docMk/>
            <pc:sldMk cId="232347398" sldId="284"/>
            <ac:spMk id="2" creationId="{50DA98A9-DF0D-4122-B44F-B9F9CA47F8EB}"/>
          </ac:spMkLst>
        </pc:spChg>
      </pc:sldChg>
      <pc:sldChg chg="modSp new mod">
        <pc:chgData name="Gaikwad, Prashant" userId="2709eb12-e982-4496-849e-e38b51b21b08" providerId="ADAL" clId="{FF7EB3A5-F741-471C-A054-D9B66594FE0D}" dt="2021-12-05T19:27:45.620" v="282" actId="6549"/>
        <pc:sldMkLst>
          <pc:docMk/>
          <pc:sldMk cId="1310917813" sldId="285"/>
        </pc:sldMkLst>
        <pc:spChg chg="mod">
          <ac:chgData name="Gaikwad, Prashant" userId="2709eb12-e982-4496-849e-e38b51b21b08" providerId="ADAL" clId="{FF7EB3A5-F741-471C-A054-D9B66594FE0D}" dt="2021-12-05T19:27:45.620" v="282" actId="6549"/>
          <ac:spMkLst>
            <pc:docMk/>
            <pc:sldMk cId="1310917813" sldId="285"/>
            <ac:spMk id="2" creationId="{7CCA25E4-7079-4D77-B3C6-4EA13D348175}"/>
          </ac:spMkLst>
        </pc:spChg>
      </pc:sldChg>
      <pc:sldChg chg="delSp modSp new mod">
        <pc:chgData name="Gaikwad, Prashant" userId="2709eb12-e982-4496-849e-e38b51b21b08" providerId="ADAL" clId="{FF7EB3A5-F741-471C-A054-D9B66594FE0D}" dt="2021-12-05T19:28:19.168" v="302" actId="403"/>
        <pc:sldMkLst>
          <pc:docMk/>
          <pc:sldMk cId="2766684865" sldId="286"/>
        </pc:sldMkLst>
        <pc:spChg chg="mod">
          <ac:chgData name="Gaikwad, Prashant" userId="2709eb12-e982-4496-849e-e38b51b21b08" providerId="ADAL" clId="{FF7EB3A5-F741-471C-A054-D9B66594FE0D}" dt="2021-12-05T19:28:19.168" v="302" actId="403"/>
          <ac:spMkLst>
            <pc:docMk/>
            <pc:sldMk cId="2766684865" sldId="286"/>
            <ac:spMk id="2" creationId="{9B48F9B3-CF13-481F-BDB1-CED61B27A8F0}"/>
          </ac:spMkLst>
        </pc:spChg>
        <pc:spChg chg="del">
          <ac:chgData name="Gaikwad, Prashant" userId="2709eb12-e982-4496-849e-e38b51b21b08" providerId="ADAL" clId="{FF7EB3A5-F741-471C-A054-D9B66594FE0D}" dt="2021-12-05T19:28:08.569" v="298" actId="478"/>
          <ac:spMkLst>
            <pc:docMk/>
            <pc:sldMk cId="2766684865" sldId="286"/>
            <ac:spMk id="3" creationId="{03B322EA-837B-42E9-807A-7E3E4B91AE41}"/>
          </ac:spMkLst>
        </pc:spChg>
      </pc:sldChg>
      <pc:sldChg chg="delSp modSp new mod">
        <pc:chgData name="Gaikwad, Prashant" userId="2709eb12-e982-4496-849e-e38b51b21b08" providerId="ADAL" clId="{FF7EB3A5-F741-471C-A054-D9B66594FE0D}" dt="2021-12-06T14:37:45.294" v="1310" actId="313"/>
        <pc:sldMkLst>
          <pc:docMk/>
          <pc:sldMk cId="1733522161" sldId="288"/>
        </pc:sldMkLst>
        <pc:spChg chg="mod">
          <ac:chgData name="Gaikwad, Prashant" userId="2709eb12-e982-4496-849e-e38b51b21b08" providerId="ADAL" clId="{FF7EB3A5-F741-471C-A054-D9B66594FE0D}" dt="2021-12-05T23:31:54.193" v="545" actId="20577"/>
          <ac:spMkLst>
            <pc:docMk/>
            <pc:sldMk cId="1733522161" sldId="288"/>
            <ac:spMk id="2" creationId="{41D50FCD-2D31-4C96-AEA7-C52D1B46C2F4}"/>
          </ac:spMkLst>
        </pc:spChg>
        <pc:spChg chg="del mod">
          <ac:chgData name="Gaikwad, Prashant" userId="2709eb12-e982-4496-849e-e38b51b21b08" providerId="ADAL" clId="{FF7EB3A5-F741-471C-A054-D9B66594FE0D}" dt="2021-12-06T14:37:40.881" v="1309" actId="478"/>
          <ac:spMkLst>
            <pc:docMk/>
            <pc:sldMk cId="1733522161" sldId="288"/>
            <ac:spMk id="3" creationId="{5EED5441-452C-47F8-9584-A5FA1951FCEF}"/>
          </ac:spMkLst>
        </pc:spChg>
        <pc:spChg chg="mod">
          <ac:chgData name="Gaikwad, Prashant" userId="2709eb12-e982-4496-849e-e38b51b21b08" providerId="ADAL" clId="{FF7EB3A5-F741-471C-A054-D9B66594FE0D}" dt="2021-12-06T14:37:45.294" v="1310" actId="313"/>
          <ac:spMkLst>
            <pc:docMk/>
            <pc:sldMk cId="1733522161" sldId="288"/>
            <ac:spMk id="57" creationId="{75868D5F-A7F9-4ABB-9A6F-88EA4599BA51}"/>
          </ac:spMkLst>
        </pc:spChg>
      </pc:sldChg>
      <pc:sldChg chg="modSp mod">
        <pc:chgData name="Gaikwad, Prashant" userId="2709eb12-e982-4496-849e-e38b51b21b08" providerId="ADAL" clId="{FF7EB3A5-F741-471C-A054-D9B66594FE0D}" dt="2021-12-06T08:14:40.538" v="683" actId="14100"/>
        <pc:sldMkLst>
          <pc:docMk/>
          <pc:sldMk cId="777867990" sldId="290"/>
        </pc:sldMkLst>
        <pc:spChg chg="mod">
          <ac:chgData name="Gaikwad, Prashant" userId="2709eb12-e982-4496-849e-e38b51b21b08" providerId="ADAL" clId="{FF7EB3A5-F741-471C-A054-D9B66594FE0D}" dt="2021-12-06T08:14:40.538" v="683" actId="14100"/>
          <ac:spMkLst>
            <pc:docMk/>
            <pc:sldMk cId="777867990" sldId="290"/>
            <ac:spMk id="5" creationId="{B5816E45-C65B-46F9-9545-2A31BE3BC4E4}"/>
          </ac:spMkLst>
        </pc:spChg>
      </pc:sldChg>
      <pc:sldChg chg="new del">
        <pc:chgData name="Gaikwad, Prashant" userId="2709eb12-e982-4496-849e-e38b51b21b08" providerId="ADAL" clId="{FF7EB3A5-F741-471C-A054-D9B66594FE0D}" dt="2021-12-06T14:19:15.718" v="906" actId="680"/>
        <pc:sldMkLst>
          <pc:docMk/>
          <pc:sldMk cId="1174401759" sldId="294"/>
        </pc:sldMkLst>
      </pc:sldChg>
      <pc:sldChg chg="del">
        <pc:chgData name="Gaikwad, Prashant" userId="2709eb12-e982-4496-849e-e38b51b21b08" providerId="ADAL" clId="{FF7EB3A5-F741-471C-A054-D9B66594FE0D}" dt="2021-12-06T17:18:13.984" v="1871" actId="47"/>
        <pc:sldMkLst>
          <pc:docMk/>
          <pc:sldMk cId="2087257712" sldId="2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Chicago - Predictive Modeling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Chicago - Predictive Modeling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Credit Card Churn Customers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Columns – 21</a:t>
            </a:r>
          </a:p>
          <a:p>
            <a:r>
              <a:rPr lang="en-US"/>
              <a:t>Income category, age, card category, education level and marital status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Group Chicago - Predictive Modeling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60F7-1787-4A66-9A1A-9E7B77216D95}" type="datetime2">
              <a:rPr lang="en-US" smtClean="0"/>
              <a:t>Tuesday, May 3,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773B-563E-45D4-A7B2-7FC28C114509}" type="datetime2">
              <a:rPr lang="en-US" smtClean="0"/>
              <a:t>Tuesday, May 3,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7327-429C-409F-8022-B2645C41DFF0}" type="datetime2">
              <a:rPr lang="en-US" smtClean="0"/>
              <a:t>Tuesday, May 3,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Blank">
  <p:cSld name="22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60944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89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E82-C621-4383-AEE4-E9757E8DD933}" type="datetime2">
              <a:rPr lang="en-US" smtClean="0"/>
              <a:t>Tuesday, May 3,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1A91-A5AF-474D-B306-4F7BABA9AB24}" type="datetime2">
              <a:rPr lang="en-US" smtClean="0"/>
              <a:t>Tuesday, May 3, 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42F6-22FC-4CFD-89AE-3458E914EBA7}" type="datetime2">
              <a:rPr lang="en-US" smtClean="0"/>
              <a:t>Tuesday, May 3, 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D2F-1145-4946-8B36-8465B9B1E746}" type="datetime2">
              <a:rPr lang="en-US" smtClean="0"/>
              <a:t>Tuesday, May 3, 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BFFC-29DE-46AC-8C24-FC0CE737454B}" type="datetime2">
              <a:rPr lang="en-US" smtClean="0"/>
              <a:t>Tuesday, May 3, 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22CD-E17D-449B-A56C-07BE7A06E20E}" type="datetime2">
              <a:rPr lang="en-US" smtClean="0"/>
              <a:t>Tuesday, May 3, 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2C4F-0B84-4589-8121-32ABC345C44E}" type="datetime2">
              <a:rPr lang="en-US" smtClean="0"/>
              <a:t>Tuesday, May 3, 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Credit Card Churn Customers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61E5B4-907F-4036-AF47-2F1DB3DDE4F3}" type="datetime2">
              <a:rPr lang="en-US" smtClean="0"/>
              <a:t>Tuesday, May 3,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197" descr="A picture containing food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78" r="20378"/>
          <a:stretch/>
        </p:blipFill>
        <p:spPr>
          <a:xfrm>
            <a:off x="-1" y="893"/>
            <a:ext cx="6094413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197"/>
          <p:cNvSpPr/>
          <p:nvPr/>
        </p:nvSpPr>
        <p:spPr>
          <a:xfrm>
            <a:off x="6094412" y="1"/>
            <a:ext cx="6094413" cy="68571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97"/>
          <p:cNvSpPr/>
          <p:nvPr/>
        </p:nvSpPr>
        <p:spPr>
          <a:xfrm>
            <a:off x="171405" y="172298"/>
            <a:ext cx="11788879" cy="6437223"/>
          </a:xfrm>
          <a:prstGeom prst="rect">
            <a:avLst/>
          </a:prstGeom>
          <a:noFill/>
          <a:ln w="539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197"/>
          <p:cNvGrpSpPr/>
          <p:nvPr/>
        </p:nvGrpSpPr>
        <p:grpSpPr>
          <a:xfrm>
            <a:off x="234664" y="145083"/>
            <a:ext cx="1149396" cy="1145893"/>
            <a:chOff x="3421887" y="367584"/>
            <a:chExt cx="1596052" cy="1591188"/>
          </a:xfrm>
        </p:grpSpPr>
        <p:sp>
          <p:nvSpPr>
            <p:cNvPr id="961" name="Google Shape;961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197"/>
          <p:cNvGrpSpPr/>
          <p:nvPr/>
        </p:nvGrpSpPr>
        <p:grpSpPr>
          <a:xfrm rot="10800000">
            <a:off x="10795138" y="5462666"/>
            <a:ext cx="1149396" cy="1145893"/>
            <a:chOff x="3421887" y="367584"/>
            <a:chExt cx="1596052" cy="1591188"/>
          </a:xfrm>
        </p:grpSpPr>
        <p:sp>
          <p:nvSpPr>
            <p:cNvPr id="964" name="Google Shape;964;p197"/>
            <p:cNvSpPr/>
            <p:nvPr/>
          </p:nvSpPr>
          <p:spPr>
            <a:xfrm>
              <a:off x="3421887" y="367584"/>
              <a:ext cx="1596052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97"/>
            <p:cNvSpPr/>
            <p:nvPr/>
          </p:nvSpPr>
          <p:spPr>
            <a:xfrm rot="5400000">
              <a:off x="2865518" y="923953"/>
              <a:ext cx="1591188" cy="478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0" name="Google Shape;980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9169" y="1290975"/>
            <a:ext cx="1430486" cy="83060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97"/>
          <p:cNvSpPr txBox="1"/>
          <p:nvPr/>
        </p:nvSpPr>
        <p:spPr>
          <a:xfrm>
            <a:off x="6908098" y="553856"/>
            <a:ext cx="4534409" cy="575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r>
              <a:rPr lang="en-US" sz="7200" dirty="0">
                <a:solidFill>
                  <a:schemeClr val="accent1"/>
                </a:solidFill>
              </a:rPr>
              <a:t>Customer Churn Analysis</a:t>
            </a:r>
          </a:p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endParaRPr lang="en-US" sz="72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buClr>
                <a:schemeClr val="lt1"/>
              </a:buClr>
              <a:buSzPts val="4290"/>
            </a:pPr>
            <a:endParaRPr sz="4289" b="1" dirty="0">
              <a:solidFill>
                <a:schemeClr val="bg1"/>
              </a:solidFill>
              <a:latin typeface="Baloo"/>
              <a:ea typeface="Baloo"/>
              <a:cs typeface="Baloo"/>
              <a:sym typeface="Baloo"/>
            </a:endParaRPr>
          </a:p>
        </p:txBody>
      </p:sp>
      <p:pic>
        <p:nvPicPr>
          <p:cNvPr id="982" name="Google Shape;982;p197" descr="Open quotation ma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6984" y="36101"/>
            <a:ext cx="1253411" cy="125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97" descr="Open quotation mar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0956893" y="2321192"/>
            <a:ext cx="1198412" cy="119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B26E-0E19-4535-9C02-077EE8A1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A6F-BCDA-4A36-A801-8B6AB904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KNN is used?</a:t>
            </a:r>
          </a:p>
          <a:p>
            <a:pPr>
              <a:buClr>
                <a:srgbClr val="595959"/>
              </a:buClr>
            </a:pPr>
            <a:r>
              <a:rPr lang="en-US">
                <a:ea typeface="+mn-lt"/>
                <a:cs typeface="+mn-lt"/>
              </a:rPr>
              <a:t>Best performing for K=7 </a:t>
            </a:r>
          </a:p>
          <a:p>
            <a:pPr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r>
              <a:rPr lang="en-US"/>
              <a:t>Misclassification Rate= 7.9%</a:t>
            </a:r>
          </a:p>
          <a:p>
            <a:pPr lvl="1">
              <a:buClr>
                <a:srgbClr val="595959"/>
              </a:buClr>
            </a:pPr>
            <a:r>
              <a:rPr lang="en-US"/>
              <a:t>Accuracy= 92.1%</a:t>
            </a:r>
          </a:p>
          <a:p>
            <a:pPr lvl="1">
              <a:buClr>
                <a:srgbClr val="595959"/>
              </a:buClr>
            </a:pPr>
            <a:r>
              <a:rPr lang="en-US"/>
              <a:t>Conclusion </a:t>
            </a:r>
          </a:p>
          <a:p>
            <a:pPr lvl="2">
              <a:buClr>
                <a:srgbClr val="595959"/>
              </a:buClr>
            </a:pPr>
            <a:endParaRPr lang="en-US"/>
          </a:p>
          <a:p>
            <a:pPr lvl="1">
              <a:buClr>
                <a:srgbClr val="595959"/>
              </a:buClr>
            </a:pPr>
            <a:endParaRPr lang="en-US"/>
          </a:p>
          <a:p>
            <a:pPr>
              <a:buClr>
                <a:srgbClr val="595959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8407-13D7-4CB9-B5F5-0064002E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CDEFCB-86F4-4E10-A996-3C362BE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777" y="1440013"/>
            <a:ext cx="4549275" cy="2559202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B45DB-A092-4D6B-9746-13127782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89" y="2726656"/>
            <a:ext cx="4273629" cy="199819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A9E00C-7DA0-4A75-AC51-8453C4B55C05}"/>
              </a:ext>
            </a:extLst>
          </p:cNvPr>
          <p:cNvSpPr/>
          <p:nvPr/>
        </p:nvSpPr>
        <p:spPr>
          <a:xfrm flipV="1">
            <a:off x="3601714" y="4324738"/>
            <a:ext cx="1926464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5386CCF-4800-47B3-9DFE-6E161A0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162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FEE3-2682-433E-855C-117A7548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Decision Tree for </a:t>
            </a:r>
            <a:r>
              <a:rPr lang="en-US" err="1"/>
              <a:t>Attrition_Flag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28E60-6F73-4F4B-AB9F-B367EAD1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1013" y="762000"/>
            <a:ext cx="5562600" cy="3391828"/>
          </a:xfrm>
          <a:noFill/>
          <a:ln w="12700">
            <a:solidFill>
              <a:schemeClr val="accent1"/>
            </a:solidFill>
          </a:ln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45D439-C14B-4B44-A423-C69F1A224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we use decision Tree?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Splits – 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Accuracy after removing 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Misclassification – 4.83%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81,9%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Predictive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FED70D-58DD-49CB-80E4-520D802A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26ECB-FFD7-446C-9809-B7E989B5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12" y="4289295"/>
            <a:ext cx="5562599" cy="1762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5819602" y="3769977"/>
            <a:ext cx="5090778" cy="174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E6114F9-7F36-4601-A2A6-AFDE9B56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4356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028-C376-4014-A040-AEBD9EC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Bootstrap Forest for </a:t>
            </a:r>
            <a:r>
              <a:rPr lang="en-US" err="1"/>
              <a:t>Attrition_flag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70DDC9-AFD1-493A-87B5-9B2D4B47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2209800"/>
            <a:ext cx="4876799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Splits –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in accuracy after removing certain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Reduced variations from the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Misclassification – 4.24%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82.2%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Predictive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EF6F4-D3DC-4656-9D44-6274141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22E669-825F-4BBA-AF43-720D6CEB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0" y="738477"/>
            <a:ext cx="5634702" cy="29426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178546-F4C1-4E04-8128-D101EA61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0" y="4026507"/>
            <a:ext cx="5653087" cy="1752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6135078" y="3349123"/>
            <a:ext cx="5358454" cy="1554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9FF3965-DF7B-4C28-BF29-B3E829EE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88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70DDC9-AFD1-493A-87B5-9B2D4B47F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800600" cy="3810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Why Use Boosted Tree in this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of Layers - 77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of Splits – 17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Misclassification – 4.83%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Percent Attrited Customers – 74.8%(V)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30% of the data the model predicts 3x more attrited customers.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5EF6F4-D3DC-4656-9D44-6274141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E11CD-175F-4EED-8394-ADFE811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/>
              <a:t>Boosted Tree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423CDA-8714-4012-86A5-DD3226C1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3" y="1600200"/>
            <a:ext cx="5867400" cy="4419600"/>
          </a:xfrm>
        </p:spPr>
        <p:txBody>
          <a:bodyPr/>
          <a:lstStyle/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endParaRPr lang="en-US"/>
          </a:p>
        </p:txBody>
      </p:sp>
      <p:pic>
        <p:nvPicPr>
          <p:cNvPr id="15" name="Picture 1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7E1C8D2-C384-49AF-AD35-28B49A00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18" y="2209800"/>
            <a:ext cx="5122545" cy="1550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9DE7CD-90BA-428C-BB16-683554EA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810000"/>
            <a:ext cx="2723487" cy="2008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A3EFD5-23BC-4A45-9497-445FDDDE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513" y="3854542"/>
            <a:ext cx="3131146" cy="19190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6163757" y="3444772"/>
            <a:ext cx="4803982" cy="17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69C8C04-AEB8-4DE7-BA31-2F742BFF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857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BEA0-697F-4774-A8F4-D68EFF88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61370"/>
            <a:ext cx="8686801" cy="632102"/>
          </a:xfrm>
        </p:spPr>
        <p:txBody>
          <a:bodyPr>
            <a:normAutofit/>
          </a:bodyPr>
          <a:lstStyle/>
          <a:p>
            <a:r>
              <a:rPr lang="en-US"/>
              <a:t>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916E-82F0-4CE1-A73D-F5F24A17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4396640" cy="4191000"/>
          </a:xfrm>
        </p:spPr>
        <p:txBody>
          <a:bodyPr>
            <a:normAutofit/>
          </a:bodyPr>
          <a:lstStyle/>
          <a:p>
            <a:r>
              <a:rPr lang="en-US" dirty="0"/>
              <a:t>Why use Neural Nets?</a:t>
            </a:r>
          </a:p>
          <a:p>
            <a:r>
              <a:rPr lang="en-US" dirty="0"/>
              <a:t>Layer 1 –</a:t>
            </a:r>
            <a:r>
              <a:rPr lang="en-US" sz="1600" i="1" dirty="0" err="1"/>
              <a:t>TanH</a:t>
            </a:r>
            <a:r>
              <a:rPr lang="en-US" sz="1600" i="1" dirty="0"/>
              <a:t>(4) Linear (3) Gaussian(4)</a:t>
            </a:r>
          </a:p>
          <a:p>
            <a:r>
              <a:rPr lang="en-US" dirty="0"/>
              <a:t>Layer 2 – </a:t>
            </a:r>
            <a:r>
              <a:rPr lang="en-US" sz="1600" i="1" dirty="0"/>
              <a:t>Linear(3) Gaussian2(4)</a:t>
            </a:r>
            <a:endParaRPr lang="en-US" sz="1600" dirty="0"/>
          </a:p>
          <a:p>
            <a:r>
              <a:rPr lang="en-US" dirty="0"/>
              <a:t>Misclassification Rate – 4.86%</a:t>
            </a:r>
          </a:p>
          <a:p>
            <a:r>
              <a:rPr lang="en-US" dirty="0"/>
              <a:t>Percent Attrited Customers – 81%(Validation)</a:t>
            </a:r>
          </a:p>
          <a:p>
            <a:r>
              <a:rPr lang="en-US" dirty="0"/>
              <a:t>Percent Attrited Customers – 80.4%(Test)</a:t>
            </a:r>
          </a:p>
          <a:p>
            <a:r>
              <a:rPr lang="en-US" dirty="0"/>
              <a:t>High AUC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E204-5E9E-497A-BCD3-DE45D8A2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30F489B-24C5-4B96-A6EC-1D703B53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29" y="951319"/>
            <a:ext cx="4776565" cy="28453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0E7048-E24D-4535-9FE3-D9EFCD3E9C79}"/>
              </a:ext>
            </a:extLst>
          </p:cNvPr>
          <p:cNvSpPr/>
          <p:nvPr/>
        </p:nvSpPr>
        <p:spPr>
          <a:xfrm flipV="1">
            <a:off x="5810042" y="3454336"/>
            <a:ext cx="4641465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C38D297-DC33-40F2-AE85-BC52B5B3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3864370"/>
            <a:ext cx="5943600" cy="205930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FA4407A-3C5E-47A1-A18D-1BDD3E6E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430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9DB0130-3D84-4F0F-AB92-BE65CEE2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72" y="68263"/>
            <a:ext cx="8092017" cy="6143259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CD721689-0720-4708-B806-4D5354B3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B1171ED-6FE4-4FB3-8E62-287BFFC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7037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E0C8-FDC4-4D43-A0CB-D9425986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/>
              <a:t>Discriminant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A400D7-9045-4C33-9007-618B3A8121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6309117" y="533400"/>
            <a:ext cx="4893563" cy="5791200"/>
          </a:xfr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5FA0A34-29C2-4060-A1E2-17F4F103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Use </a:t>
            </a:r>
            <a:r>
              <a:rPr lang="en-US" dirty="0" err="1"/>
              <a:t>Driscirminant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column selection and creating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is only performed on the continuous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 Rate – 10.57%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 Attrited Customers –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9041-495B-4050-93DA-67CFDFE2F726}"/>
              </a:ext>
            </a:extLst>
          </p:cNvPr>
          <p:cNvSpPr txBox="1">
            <a:spLocks/>
          </p:cNvSpPr>
          <p:nvPr/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7494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4C572D-4FE9-48D1-A022-706CE53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2" y="830003"/>
            <a:ext cx="6922991" cy="4995443"/>
          </a:xfr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18047D0-8554-47E9-896F-A672FDBD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01" y="1890165"/>
            <a:ext cx="4798341" cy="32705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E93A95-B101-483C-8FF4-15776053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D618AE-FEC9-48FB-8F43-87589CA0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41897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98A9-DF0D-4122-B44F-B9F9CA47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Assessment and Selection of Best Model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1764FE-9C91-4CF8-ADFB-E1F7B1B77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20" y="1828800"/>
            <a:ext cx="8082384" cy="4191000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B062BD-A560-43FB-889E-AE28A5A22E0B}"/>
              </a:ext>
            </a:extLst>
          </p:cNvPr>
          <p:cNvSpPr/>
          <p:nvPr/>
        </p:nvSpPr>
        <p:spPr>
          <a:xfrm>
            <a:off x="1569252" y="5073076"/>
            <a:ext cx="7805779" cy="141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F68B5D-9AEE-4D7D-A5F2-FC1AED30FF60}"/>
              </a:ext>
            </a:extLst>
          </p:cNvPr>
          <p:cNvSpPr/>
          <p:nvPr/>
        </p:nvSpPr>
        <p:spPr>
          <a:xfrm>
            <a:off x="1575019" y="4274465"/>
            <a:ext cx="7805779" cy="128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4B131-2AC9-4263-8EE8-30CA749CF13D}"/>
              </a:ext>
            </a:extLst>
          </p:cNvPr>
          <p:cNvSpPr/>
          <p:nvPr/>
        </p:nvSpPr>
        <p:spPr>
          <a:xfrm>
            <a:off x="1575024" y="3475856"/>
            <a:ext cx="7805779" cy="141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23432-9FB7-4CE5-9C6D-A09976DCF31F}"/>
              </a:ext>
            </a:extLst>
          </p:cNvPr>
          <p:cNvSpPr txBox="1"/>
          <p:nvPr/>
        </p:nvSpPr>
        <p:spPr>
          <a:xfrm>
            <a:off x="2363933" y="1529097"/>
            <a:ext cx="8772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Bootstrap Forest is the best model with the highest R2 value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4CDED6-7637-4D2E-98CD-AA9A64E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799251C-4AA7-4ECD-BCB6-FF54A3A9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323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5E4-7079-4D77-B3C6-4EA13D34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Picture 6" descr="Table&#10;&#10;Description automatically generated">
            <a:extLst>
              <a:ext uri="{FF2B5EF4-FFF2-40B4-BE49-F238E27FC236}">
                <a16:creationId xmlns:a16="http://schemas.microsoft.com/office/drawing/2014/main" id="{E33A0689-2323-4396-B4A2-31926A17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758" y="2025214"/>
            <a:ext cx="7341516" cy="72109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FE94-AC04-494D-B775-D40EDE1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FC24-F77F-4910-B4B0-EF43426D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AF99839-E8A9-4499-A155-DD6344A83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85" y="2837805"/>
            <a:ext cx="4758900" cy="3678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CB1C3-EDEA-40F2-BC50-502A0D45C88D}"/>
              </a:ext>
            </a:extLst>
          </p:cNvPr>
          <p:cNvSpPr txBox="1"/>
          <p:nvPr/>
        </p:nvSpPr>
        <p:spPr>
          <a:xfrm>
            <a:off x="6437254" y="3009952"/>
            <a:ext cx="34807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identified three columns which are very important for churn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Attritted customers spend less on average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They perform less transactions and have less revolving balance</a:t>
            </a:r>
          </a:p>
        </p:txBody>
      </p:sp>
    </p:spTree>
    <p:extLst>
      <p:ext uri="{BB962C8B-B14F-4D97-AF65-F5344CB8AC3E}">
        <p14:creationId xmlns:p14="http://schemas.microsoft.com/office/powerpoint/2010/main" val="13109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48862"/>
            <a:ext cx="8686801" cy="684054"/>
          </a:xfrm>
        </p:spPr>
        <p:txBody>
          <a:bodyPr/>
          <a:lstStyle/>
          <a:p>
            <a:r>
              <a:rPr lang="en-US" dirty="0"/>
              <a:t>Contents 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80805" y="1294889"/>
            <a:ext cx="8371208" cy="4724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Model Comparison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Recommendation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AF50-4791-4AE9-AC45-ED7DA4FC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71AA654-D8DB-48C5-A7FE-16394ED5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F9FE-9F49-4E23-A820-F4A42C49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4290-EF68-4D63-961B-D067B7FA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Roll out offers for potential attrited customers to make them spend more and perform more transactions</a:t>
            </a:r>
            <a:endParaRPr lang="en-US"/>
          </a:p>
          <a:p>
            <a:pPr>
              <a:buClr>
                <a:srgbClr val="595959"/>
              </a:buClr>
            </a:pPr>
            <a:r>
              <a:rPr lang="en-US"/>
              <a:t>Provide cashback on online and retail shopping to attrited customers </a:t>
            </a:r>
          </a:p>
          <a:p>
            <a:pPr>
              <a:buClr>
                <a:srgbClr val="595959"/>
              </a:buClr>
            </a:pPr>
            <a:r>
              <a:rPr lang="en-US"/>
              <a:t>Provide incentives to customers</a:t>
            </a:r>
          </a:p>
          <a:p>
            <a:pPr>
              <a:buClr>
                <a:srgbClr val="595959"/>
              </a:buClr>
            </a:pPr>
            <a:r>
              <a:rPr lang="en-US"/>
              <a:t>Target customers with low frequency of transactions</a:t>
            </a:r>
          </a:p>
          <a:p>
            <a:pPr>
              <a:buClr>
                <a:srgbClr val="595959"/>
              </a:buClr>
            </a:pPr>
            <a:endParaRPr lang="en-US"/>
          </a:p>
          <a:p>
            <a:pPr>
              <a:buClr>
                <a:srgbClr val="595959"/>
              </a:buClr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8E50C-05DC-4E85-9DD9-E0B49DEB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/>
              <a:t>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918A66-57D1-490E-90D3-289563E7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5983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8E14B2-2AB7-4253-919B-C7F59DC69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77841"/>
            <a:ext cx="11947525" cy="6302319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5B47A-2793-482E-9E20-F034A13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Credit Card Churn Customers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3CFA0DA4-7A1E-46EC-B07F-14FF6E11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812" y="6155267"/>
            <a:ext cx="1219201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F9B3-CF13-481F-BDB1-CED61B27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196758"/>
            <a:ext cx="8686801" cy="995301"/>
          </a:xfr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304B-81EF-4FC2-AF03-1CE57C0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Card Churn Customers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9DCD-8850-427A-AAA7-DB258020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3063-C8D1-46DE-8C8A-853F6AE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274CF1E-A31D-4F70-B4FC-1C2F8E971E86}"/>
              </a:ext>
            </a:extLst>
          </p:cNvPr>
          <p:cNvSpPr/>
          <p:nvPr/>
        </p:nvSpPr>
        <p:spPr>
          <a:xfrm>
            <a:off x="1279725" y="2581777"/>
            <a:ext cx="1614287" cy="5988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DBBA6-0EE7-4BCE-A9EA-A9159AA6A1AC}"/>
              </a:ext>
            </a:extLst>
          </p:cNvPr>
          <p:cNvSpPr txBox="1"/>
          <p:nvPr/>
        </p:nvSpPr>
        <p:spPr>
          <a:xfrm>
            <a:off x="3200990" y="2552731"/>
            <a:ext cx="598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identify clients who are likely to churn from credit card service</a:t>
            </a:r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181211F-4D9F-408F-B037-7830C3CC9014}"/>
              </a:ext>
            </a:extLst>
          </p:cNvPr>
          <p:cNvSpPr/>
          <p:nvPr/>
        </p:nvSpPr>
        <p:spPr>
          <a:xfrm>
            <a:off x="1279725" y="3518307"/>
            <a:ext cx="1614287" cy="5898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Benefit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930BD-DF6F-4258-B083-F3B0EA9C3531}"/>
              </a:ext>
            </a:extLst>
          </p:cNvPr>
          <p:cNvSpPr txBox="1"/>
          <p:nvPr/>
        </p:nvSpPr>
        <p:spPr>
          <a:xfrm>
            <a:off x="3200990" y="3354560"/>
            <a:ext cx="598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these forecasts, the bank may focus their efforts on providing better products that meet the needs of the clients and keeping them in the system</a:t>
            </a:r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4B328AA-8307-457A-BCBF-4C519E37CAF4}"/>
              </a:ext>
            </a:extLst>
          </p:cNvPr>
          <p:cNvSpPr/>
          <p:nvPr/>
        </p:nvSpPr>
        <p:spPr>
          <a:xfrm>
            <a:off x="1279724" y="4525617"/>
            <a:ext cx="1772835" cy="58986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Recommendation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36C32-28CE-411D-A101-177FCAC47588}"/>
              </a:ext>
            </a:extLst>
          </p:cNvPr>
          <p:cNvSpPr txBox="1"/>
          <p:nvPr/>
        </p:nvSpPr>
        <p:spPr>
          <a:xfrm>
            <a:off x="3199868" y="4461815"/>
            <a:ext cx="598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important parameter that leads to customer attrition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1E7FE2-820F-4B5E-A99B-9D35E77C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5C278B6-59FC-4C02-A562-A3D3B93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1009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0FCD-2D31-4C96-AEA7-C52D1B46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52D28-4635-4256-A957-2D2864EC3D29}"/>
              </a:ext>
            </a:extLst>
          </p:cNvPr>
          <p:cNvSpPr/>
          <p:nvPr/>
        </p:nvSpPr>
        <p:spPr>
          <a:xfrm>
            <a:off x="2040972" y="33528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B4D37C-DF6D-4901-A9C7-8ECFE9FB5267}"/>
              </a:ext>
            </a:extLst>
          </p:cNvPr>
          <p:cNvGrpSpPr/>
          <p:nvPr/>
        </p:nvGrpSpPr>
        <p:grpSpPr>
          <a:xfrm>
            <a:off x="1736172" y="1905000"/>
            <a:ext cx="7543801" cy="3856383"/>
            <a:chOff x="1370012" y="1828800"/>
            <a:chExt cx="7543801" cy="3856383"/>
          </a:xfrm>
        </p:grpSpPr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DD4DB125-993F-422A-BC28-743EA2547BAA}"/>
                </a:ext>
              </a:extLst>
            </p:cNvPr>
            <p:cNvSpPr/>
            <p:nvPr/>
          </p:nvSpPr>
          <p:spPr>
            <a:xfrm rot="10800000">
              <a:off x="1370012" y="3276599"/>
              <a:ext cx="304800" cy="685800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C00B7B3-A14F-480D-8108-30C6C618AA36}"/>
                </a:ext>
              </a:extLst>
            </p:cNvPr>
            <p:cNvSpPr/>
            <p:nvPr/>
          </p:nvSpPr>
          <p:spPr>
            <a:xfrm>
              <a:off x="8532812" y="3276600"/>
              <a:ext cx="381001" cy="685800"/>
            </a:xfrm>
            <a:prstGeom prst="flowChartDelay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150BD-295C-4319-98D8-27A149FA2E35}"/>
                </a:ext>
              </a:extLst>
            </p:cNvPr>
            <p:cNvSpPr/>
            <p:nvPr/>
          </p:nvSpPr>
          <p:spPr>
            <a:xfrm>
              <a:off x="3046412" y="3276600"/>
              <a:ext cx="1371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C7972-C736-407F-9BFC-FC452A93A146}"/>
                </a:ext>
              </a:extLst>
            </p:cNvPr>
            <p:cNvSpPr/>
            <p:nvPr/>
          </p:nvSpPr>
          <p:spPr>
            <a:xfrm>
              <a:off x="4418012" y="3276600"/>
              <a:ext cx="1371600" cy="685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C5D272-37A3-402D-9F3A-21FA335C8EAE}"/>
                </a:ext>
              </a:extLst>
            </p:cNvPr>
            <p:cNvSpPr/>
            <p:nvPr/>
          </p:nvSpPr>
          <p:spPr>
            <a:xfrm>
              <a:off x="5789612" y="3276600"/>
              <a:ext cx="137160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E8F77C-A00C-4084-946F-AC2BDA1DAD00}"/>
                </a:ext>
              </a:extLst>
            </p:cNvPr>
            <p:cNvSpPr/>
            <p:nvPr/>
          </p:nvSpPr>
          <p:spPr>
            <a:xfrm>
              <a:off x="7161212" y="3276600"/>
              <a:ext cx="1371600" cy="685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0C0A32-0707-40C9-A54D-7981D67D6199}"/>
                </a:ext>
              </a:extLst>
            </p:cNvPr>
            <p:cNvSpPr/>
            <p:nvPr/>
          </p:nvSpPr>
          <p:spPr>
            <a:xfrm>
              <a:off x="3561658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D5E92A-3F5B-4D89-A9F5-A3FFE3B7BE0B}"/>
                </a:ext>
              </a:extLst>
            </p:cNvPr>
            <p:cNvSpPr/>
            <p:nvPr/>
          </p:nvSpPr>
          <p:spPr>
            <a:xfrm>
              <a:off x="2190058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0A2F4-9D76-4E86-A27D-25263F45A598}"/>
                </a:ext>
              </a:extLst>
            </p:cNvPr>
            <p:cNvSpPr/>
            <p:nvPr/>
          </p:nvSpPr>
          <p:spPr>
            <a:xfrm>
              <a:off x="5022709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3A9D10-7D50-4D79-8F4A-AB6757DB31A6}"/>
                </a:ext>
              </a:extLst>
            </p:cNvPr>
            <p:cNvSpPr/>
            <p:nvPr/>
          </p:nvSpPr>
          <p:spPr>
            <a:xfrm>
              <a:off x="6389410" y="3491948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4A41A4-6A6E-4673-B388-C293426F0397}"/>
                </a:ext>
              </a:extLst>
            </p:cNvPr>
            <p:cNvSpPr/>
            <p:nvPr/>
          </p:nvSpPr>
          <p:spPr>
            <a:xfrm>
              <a:off x="7761010" y="3508513"/>
              <a:ext cx="246754" cy="225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7EB270-120A-487F-A642-C3BB9248D845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313435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ACDC3-13BD-4E03-9D9B-1CB26440D2FE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685035" y="3733800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3EFFCBA-7EAD-47D2-A381-327CD7613F5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146086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6DBCF2-8191-4EE8-9F35-F00754122EB6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6512787" y="3717235"/>
              <a:ext cx="0" cy="1388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173E49-0C79-47A1-9648-83C1DDEFB4E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7884387" y="1981200"/>
              <a:ext cx="0" cy="1527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9B2A80-D887-471E-B3E9-158AA621A1F6}"/>
                </a:ext>
              </a:extLst>
            </p:cNvPr>
            <p:cNvSpPr/>
            <p:nvPr/>
          </p:nvSpPr>
          <p:spPr>
            <a:xfrm>
              <a:off x="1370012" y="1828800"/>
              <a:ext cx="1938925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Data Processing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Handle missing values, Identify outliers, remove correlation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97F6A2-7F50-4E19-98F5-11CFDE25C2D5}"/>
                </a:ext>
              </a:extLst>
            </p:cNvPr>
            <p:cNvSpPr/>
            <p:nvPr/>
          </p:nvSpPr>
          <p:spPr>
            <a:xfrm>
              <a:off x="2715572" y="4762500"/>
              <a:ext cx="1938925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Data Transformation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Column transformation and data binning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868D5F-A7F9-4ABB-9A6F-88EA4599BA51}"/>
                </a:ext>
              </a:extLst>
            </p:cNvPr>
            <p:cNvSpPr/>
            <p:nvPr/>
          </p:nvSpPr>
          <p:spPr>
            <a:xfrm>
              <a:off x="4252360" y="1828800"/>
              <a:ext cx="1938925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Model Building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Build different models for predicting Attrited Customers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1DB4443-BA65-442B-8E4A-282AE2AE8F88}"/>
                </a:ext>
              </a:extLst>
            </p:cNvPr>
            <p:cNvSpPr/>
            <p:nvPr/>
          </p:nvSpPr>
          <p:spPr>
            <a:xfrm>
              <a:off x="5543324" y="4770783"/>
              <a:ext cx="1938925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Model Evaluation</a:t>
              </a:r>
            </a:p>
            <a:p>
              <a:pPr algn="ctr"/>
              <a:r>
                <a:rPr lang="en-US" sz="1200"/>
                <a:t>Evaluate the model using confusion matric, ROC curve and lift curve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319825-CE15-433C-82B0-2EFFDB180876}"/>
                </a:ext>
              </a:extLst>
            </p:cNvPr>
            <p:cNvSpPr/>
            <p:nvPr/>
          </p:nvSpPr>
          <p:spPr>
            <a:xfrm>
              <a:off x="6862847" y="1842052"/>
              <a:ext cx="1938925" cy="914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Model selection</a:t>
              </a:r>
            </a:p>
            <a:p>
              <a:pPr algn="ctr"/>
              <a:r>
                <a:rPr lang="en-US" sz="1200"/>
                <a:t>Select the best classification model</a:t>
              </a:r>
            </a:p>
          </p:txBody>
        </p:sp>
      </p:grp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4D8C658-4BCB-4EE2-8C6E-0CA82DAB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F593F834-14D1-4E76-AD46-86121887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73352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2869-FD75-4D6A-AE40-308E777C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 dirty="0"/>
              <a:t>Data Definition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49A24-0F34-49D7-A745-68F031B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96" y="533400"/>
            <a:ext cx="5088634" cy="5486400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5E4E67B-C596-4491-9318-10CF8B81D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/>
          <a:p>
            <a:r>
              <a:rPr lang="en-US" dirty="0"/>
              <a:t>Numerical Fields – 15</a:t>
            </a:r>
          </a:p>
          <a:p>
            <a:r>
              <a:rPr lang="en-US" dirty="0"/>
              <a:t>Categorical Data – 6</a:t>
            </a:r>
          </a:p>
          <a:p>
            <a:r>
              <a:rPr lang="en-US" dirty="0"/>
              <a:t>Target Variable – </a:t>
            </a:r>
            <a:r>
              <a:rPr lang="en-US" b="1" dirty="0"/>
              <a:t>Attrition_Flag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AF8B-E01D-496C-B354-955B6A51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Credit Card Churn 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07B4E-BB43-42A6-90CC-7D506846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812" y="6155267"/>
            <a:ext cx="1219201" cy="2730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AEAE4A8-A6E5-453E-B946-FB774B73F48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&amp; Transformation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 removed from </a:t>
            </a:r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were tagged as Unknown</a:t>
            </a:r>
          </a:p>
          <a:p>
            <a:endParaRPr lang="en-US"/>
          </a:p>
          <a:p>
            <a:pPr marL="45720" indent="0">
              <a:buNone/>
            </a:pPr>
            <a:endParaRPr lang="en-US"/>
          </a:p>
          <a:p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Outliers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The values in all the columns are within acceptable range and thus no outliers were removed from any of the columns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1A82C7-314E-4B3F-8CA5-BDD5FB77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38401"/>
              </p:ext>
            </p:extLst>
          </p:nvPr>
        </p:nvGraphicFramePr>
        <p:xfrm>
          <a:off x="1522413" y="2514600"/>
          <a:ext cx="3733800" cy="715010"/>
        </p:xfrm>
        <a:graphic>
          <a:graphicData uri="http://schemas.openxmlformats.org/drawingml/2006/table">
            <a:tbl>
              <a:tblPr/>
              <a:tblGrid>
                <a:gridCol w="1158377">
                  <a:extLst>
                    <a:ext uri="{9D8B030D-6E8A-4147-A177-3AD203B41FA5}">
                      <a16:colId xmlns:a16="http://schemas.microsoft.com/office/drawing/2014/main" val="1428047968"/>
                    </a:ext>
                  </a:extLst>
                </a:gridCol>
                <a:gridCol w="777666">
                  <a:extLst>
                    <a:ext uri="{9D8B030D-6E8A-4147-A177-3AD203B41FA5}">
                      <a16:colId xmlns:a16="http://schemas.microsoft.com/office/drawing/2014/main" val="1124588609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571930956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229651134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7342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124295"/>
                  </a:ext>
                </a:extLst>
              </a:tr>
            </a:tbl>
          </a:graphicData>
        </a:graphic>
      </p:graphicFrame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CBDF5E4-559B-4E0B-9343-EC476429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4191000"/>
            <a:ext cx="3206750" cy="1828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45D1-1702-49CD-AFC2-FA87D73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CF3C6B-711D-403A-8E7C-A4A0003A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32074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Pre-processing &amp; Transformation</a:t>
            </a:r>
            <a:r>
              <a:rPr lang="en-US" dirty="0"/>
              <a:t> 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3" y="1828800"/>
            <a:ext cx="53340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Column Distribution and Transformation –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Performed log transformation on columns that were not normally distributed 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Binning of Columns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specific groups to device targeted marketing strategies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74ECD5E-1176-48A2-87BB-21812B8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3" y="1945633"/>
            <a:ext cx="2871470" cy="197866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029B7E6-DF6D-41B2-A154-9CC3F854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3" y="3944178"/>
            <a:ext cx="2947670" cy="182181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C326C6-9C60-4A03-8395-E2033716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2D251B-5790-46FA-A255-D551D621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7778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9A02-A9FA-40C6-81CF-AF386309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Pre-processing &amp; Transformation</a:t>
            </a:r>
            <a:r>
              <a:rPr lang="en-US" dirty="0"/>
              <a:t> 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546-0E9F-4A67-A157-DB3C437B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Training, validation and test dataset -</a:t>
            </a:r>
            <a:r>
              <a:rPr lang="en-US" sz="200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Calibri"/>
              </a:rPr>
              <a:t>In our dataset, we have unequal distribution of target column.</a:t>
            </a: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buClr>
                <a:srgbClr val="595959"/>
              </a:buClr>
            </a:pP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We</a:t>
            </a:r>
            <a:r>
              <a:rPr lang="en-US" sz="200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Calibri"/>
              </a:rPr>
              <a:t> segregated the data using stratified sampling</a:t>
            </a:r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Splitting the data into equal proportion ensures that data is trained and tested on all possible combination of data</a:t>
            </a:r>
            <a:endParaRPr lang="en-US" sz="2000">
              <a:solidFill>
                <a:schemeClr val="tx1"/>
              </a:solidFill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5DE9-E313-445D-B35C-27303106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211753F-B91B-46C9-9925-B545B78F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963780"/>
            <a:ext cx="4114797" cy="137159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C53A72-69C3-487E-B169-DA444F98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42569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80E-6AFA-40E5-BD48-D07CDF84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B7C0-7383-47CC-9E43-D5DD04E7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Why we use Logistic Regression?</a:t>
            </a:r>
          </a:p>
          <a:p>
            <a:pPr>
              <a:buClr>
                <a:srgbClr val="595959"/>
              </a:buClr>
            </a:pPr>
            <a:r>
              <a:rPr lang="en-US" dirty="0"/>
              <a:t>Model Performance</a:t>
            </a:r>
          </a:p>
          <a:p>
            <a:pPr marL="365760" lvl="1" indent="0">
              <a:buClr>
                <a:srgbClr val="595959"/>
              </a:buClr>
              <a:buNone/>
            </a:pPr>
            <a:r>
              <a:rPr lang="en-US" dirty="0"/>
              <a:t>Testing Data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Running Model with all parameters</a:t>
            </a:r>
          </a:p>
          <a:p>
            <a:pPr lvl="2">
              <a:buClr>
                <a:srgbClr val="595959"/>
              </a:buClr>
            </a:pPr>
            <a:r>
              <a:rPr lang="en-US" dirty="0" err="1">
                <a:ea typeface="+mn-lt"/>
                <a:cs typeface="+mn-lt"/>
              </a:rPr>
              <a:t>Total_Trans_Ct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Total_Trans_Amt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ea typeface="+mn-lt"/>
                <a:cs typeface="+mn-lt"/>
              </a:rPr>
              <a:t>Total_Relationship_Count</a:t>
            </a:r>
            <a:endParaRPr lang="en-US" dirty="0">
              <a:ea typeface="+mn-lt"/>
              <a:cs typeface="+mn-lt"/>
            </a:endParaRPr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Misclassification Rate=11%</a:t>
            </a:r>
            <a:endParaRPr lang="en-US" dirty="0"/>
          </a:p>
          <a:p>
            <a:pPr lvl="2">
              <a:buClr>
                <a:srgbClr val="595959"/>
              </a:buClr>
            </a:pPr>
            <a:r>
              <a:rPr lang="en-US" dirty="0"/>
              <a:t>Accuracy=89%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Removing higher p-values variables.</a:t>
            </a:r>
          </a:p>
          <a:p>
            <a:pPr lvl="2">
              <a:buClr>
                <a:srgbClr val="595959"/>
              </a:buClr>
            </a:pPr>
            <a:r>
              <a:rPr lang="en-US" dirty="0"/>
              <a:t>Accuracy = 91.4%</a:t>
            </a:r>
          </a:p>
          <a:p>
            <a:pPr lvl="1">
              <a:buClr>
                <a:srgbClr val="595959"/>
              </a:buClr>
            </a:pPr>
            <a:r>
              <a:rPr lang="en-US" dirty="0"/>
              <a:t>Adding </a:t>
            </a:r>
            <a:r>
              <a:rPr lang="en-US" dirty="0" err="1"/>
              <a:t>Customer_Age_Binned</a:t>
            </a:r>
            <a:endParaRPr lang="en-US" dirty="0"/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Misclassification rate = 9.4%</a:t>
            </a:r>
          </a:p>
          <a:p>
            <a:pPr lvl="2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Accuracy = 91.6 %</a:t>
            </a:r>
            <a:endParaRPr lang="en-US" dirty="0"/>
          </a:p>
          <a:p>
            <a:pPr lvl="1">
              <a:buClr>
                <a:srgbClr val="595959"/>
              </a:buClr>
            </a:pPr>
            <a:r>
              <a:rPr lang="en-US" dirty="0">
                <a:ea typeface="+mn-lt"/>
                <a:cs typeface="+mn-lt"/>
              </a:rPr>
              <a:t>Conclusion </a:t>
            </a:r>
          </a:p>
          <a:p>
            <a:pPr lvl="2">
              <a:buClr>
                <a:srgbClr val="595959"/>
              </a:buClr>
            </a:pPr>
            <a:r>
              <a:rPr lang="en-US" dirty="0" err="1">
                <a:ea typeface="+mn-lt"/>
                <a:cs typeface="+mn-lt"/>
              </a:rPr>
              <a:t>Total_Trans_Ct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Total_Trans_Amt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ea typeface="+mn-lt"/>
                <a:cs typeface="+mn-lt"/>
              </a:rPr>
              <a:t>Total_Revolving_Bal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- Predictors</a:t>
            </a:r>
            <a:endParaRPr lang="en-US" dirty="0">
              <a:ea typeface="+mn-lt"/>
              <a:cs typeface="+mn-lt"/>
            </a:endParaRPr>
          </a:p>
          <a:p>
            <a:pPr lvl="2"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  <a:p>
            <a:pPr>
              <a:buClr>
                <a:srgbClr val="595959"/>
              </a:buClr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3AFE-0CA2-4B11-85E1-AF89C85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06FCAF29-49A4-4F48-9CF0-C46CBC81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6" y="1851744"/>
            <a:ext cx="3639758" cy="1288545"/>
          </a:xfrm>
          <a:prstGeom prst="rect">
            <a:avLst/>
          </a:prstGeom>
        </p:spPr>
      </p:pic>
      <p:pic>
        <p:nvPicPr>
          <p:cNvPr id="9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3BF020-893F-4260-9D42-3A9C6C2E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44" y="3890291"/>
            <a:ext cx="3488601" cy="154180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B212B-437A-49D3-A007-AC7F15D4C8E3}"/>
              </a:ext>
            </a:extLst>
          </p:cNvPr>
          <p:cNvSpPr/>
          <p:nvPr/>
        </p:nvSpPr>
        <p:spPr>
          <a:xfrm flipV="1">
            <a:off x="7024145" y="5070797"/>
            <a:ext cx="1582309" cy="164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F27E90-6204-4B6E-AFB5-9636D33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5213" y="6155267"/>
            <a:ext cx="5653087" cy="273049"/>
          </a:xfrm>
        </p:spPr>
        <p:txBody>
          <a:bodyPr/>
          <a:lstStyle/>
          <a:p>
            <a:r>
              <a:rPr lang="en-US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0322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833DF788E9D429FE0EB0386D8673D" ma:contentTypeVersion="8" ma:contentTypeDescription="Create a new document." ma:contentTypeScope="" ma:versionID="60b3b99588c8639c950967e75fe7d1d8">
  <xsd:schema xmlns:xsd="http://www.w3.org/2001/XMLSchema" xmlns:xs="http://www.w3.org/2001/XMLSchema" xmlns:p="http://schemas.microsoft.com/office/2006/metadata/properties" xmlns:ns2="f8ab9393-afeb-44b1-8a76-0a47e976b103" targetNamespace="http://schemas.microsoft.com/office/2006/metadata/properties" ma:root="true" ma:fieldsID="7be478e1d91d7ce1330cec979d225f11" ns2:_="">
    <xsd:import namespace="f8ab9393-afeb-44b1-8a76-0a47e976b1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b9393-afeb-44b1-8a76-0a47e976b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8ab9393-afeb-44b1-8a76-0a47e976b103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C238D9-1541-4B67-811F-61FD41718178}">
  <ds:schemaRefs>
    <ds:schemaRef ds:uri="f8ab9393-afeb-44b1-8a76-0a47e976b1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f8ab9393-afeb-44b1-8a76-0a47e976b1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33</TotalTime>
  <Words>796</Words>
  <Application>Microsoft Office PowerPoint</Application>
  <PresentationFormat>Custom</PresentationFormat>
  <Paragraphs>199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Baloo</vt:lpstr>
      <vt:lpstr>Calibri</vt:lpstr>
      <vt:lpstr>Franklin Gothic Medium</vt:lpstr>
      <vt:lpstr>Wingdings</vt:lpstr>
      <vt:lpstr>Business Contrast 16x9</vt:lpstr>
      <vt:lpstr>PowerPoint Presentation</vt:lpstr>
      <vt:lpstr>Contents :</vt:lpstr>
      <vt:lpstr>Problem Statement</vt:lpstr>
      <vt:lpstr>Methodology</vt:lpstr>
      <vt:lpstr>Data Definition</vt:lpstr>
      <vt:lpstr>Data Pre-processing &amp; Transformation 1/3</vt:lpstr>
      <vt:lpstr>Data Pre-processing &amp; Transformation 2/3</vt:lpstr>
      <vt:lpstr>Data Pre-processing &amp; Transformation 3/3</vt:lpstr>
      <vt:lpstr>Logistic Regression</vt:lpstr>
      <vt:lpstr>KNN </vt:lpstr>
      <vt:lpstr>Decision Tree for Attrition_Flag</vt:lpstr>
      <vt:lpstr>Bootstrap Forest for Attrition_flag</vt:lpstr>
      <vt:lpstr>Boosted Tree</vt:lpstr>
      <vt:lpstr>Neural Nets</vt:lpstr>
      <vt:lpstr>PowerPoint Presentation</vt:lpstr>
      <vt:lpstr>Discriminant</vt:lpstr>
      <vt:lpstr>PowerPoint Presentation</vt:lpstr>
      <vt:lpstr>Model Assessment and Selection of Best Model</vt:lpstr>
      <vt:lpstr>Conclusion</vt:lpstr>
      <vt:lpstr>Recommendation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Gaikwad, Prashant</dc:creator>
  <cp:lastModifiedBy>Prashant Gaikwad</cp:lastModifiedBy>
  <cp:revision>12</cp:revision>
  <dcterms:created xsi:type="dcterms:W3CDTF">2021-12-05T19:17:40Z</dcterms:created>
  <dcterms:modified xsi:type="dcterms:W3CDTF">2022-05-03T21:47:37Z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0x0101004E0833DF788E9D429FE0EB0386D8673D</vt:lpwstr>
  </property>
</Properties>
</file>