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BBE80E-F70C-432D-94E1-0233614CA0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Chicago Crime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39CDF4-B0CA-48F2-B665-7ACD64D911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4/1/2022 1:08:06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3" id="2" name="slide2">
            <a:extLst>
              <a:ext uri="{FF2B5EF4-FFF2-40B4-BE49-F238E27FC236}">
                <a16:creationId xmlns:a16="http://schemas.microsoft.com/office/drawing/2014/main" id="{BA499A4B-4D67-4645-A424-50F305E91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2" id="3" name="slide3">
            <a:extLst>
              <a:ext uri="{FF2B5EF4-FFF2-40B4-BE49-F238E27FC236}">
                <a16:creationId xmlns:a16="http://schemas.microsoft.com/office/drawing/2014/main" id="{16FC6869-10E3-4DA9-963A-575568936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4" id="4" name="slide4">
            <a:extLst>
              <a:ext uri="{FF2B5EF4-FFF2-40B4-BE49-F238E27FC236}">
                <a16:creationId xmlns:a16="http://schemas.microsoft.com/office/drawing/2014/main" id="{B90EA1FB-3E88-4654-8C6B-D3FFA52AD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5" id="5" name="slide5">
            <a:extLst>
              <a:ext uri="{FF2B5EF4-FFF2-40B4-BE49-F238E27FC236}">
                <a16:creationId xmlns:a16="http://schemas.microsoft.com/office/drawing/2014/main" id="{9AFC8B7A-AC43-453E-8C50-2B0BFE102B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6" id="6" name="slide6">
            <a:extLst>
              <a:ext uri="{FF2B5EF4-FFF2-40B4-BE49-F238E27FC236}">
                <a16:creationId xmlns:a16="http://schemas.microsoft.com/office/drawing/2014/main" id="{46CA8C45-2948-4255-8AD2-C7CEEE65BB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7" id="7" name="slide7">
            <a:extLst>
              <a:ext uri="{FF2B5EF4-FFF2-40B4-BE49-F238E27FC236}">
                <a16:creationId xmlns:a16="http://schemas.microsoft.com/office/drawing/2014/main" id="{17D959E5-EE7B-4551-BCCC-3B603FB2AD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Story8" id="8" name="slide8">
            <a:extLst>
              <a:ext uri="{FF2B5EF4-FFF2-40B4-BE49-F238E27FC236}">
                <a16:creationId xmlns:a16="http://schemas.microsoft.com/office/drawing/2014/main" id="{8C8500BE-D0DD-4476-88D7-314707684C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2022-04-01T17:08:08Z</dcterms:created>
  <dcterms:modified xsi:type="dcterms:W3CDTF">2022-04-01T17:08:08Z</dcterms:modified>
</cp:coreProperties>
</file>