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0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1E41B-7C8C-4CC7-B296-A534F7D598CC}">
          <p14:sldIdLst>
            <p14:sldId id="2147470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76A66-D8D7-4E00-8EF4-038EC2443FC7}" v="8" dt="2025-02-24T14:27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7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himabukuro" userId="9284af25-56d6-4d8e-800f-aaba1aebaae7" providerId="ADAL" clId="{1EF5E3A8-14A2-41DE-BF59-7EE19804AE85}"/>
    <pc:docChg chg="undo custSel modSld">
      <pc:chgData name="Oscar Shimabukuro" userId="9284af25-56d6-4d8e-800f-aaba1aebaae7" providerId="ADAL" clId="{1EF5E3A8-14A2-41DE-BF59-7EE19804AE85}" dt="2023-02-03T17:51:03.729" v="140" actId="1076"/>
      <pc:docMkLst>
        <pc:docMk/>
      </pc:docMkLst>
      <pc:sldChg chg="addSp delSp modSp mod">
        <pc:chgData name="Oscar Shimabukuro" userId="9284af25-56d6-4d8e-800f-aaba1aebaae7" providerId="ADAL" clId="{1EF5E3A8-14A2-41DE-BF59-7EE19804AE85}" dt="2023-02-03T17:51:03.729" v="140" actId="1076"/>
        <pc:sldMkLst>
          <pc:docMk/>
          <pc:sldMk cId="2973216957" sldId="2147470318"/>
        </pc:sldMkLst>
      </pc:sldChg>
    </pc:docChg>
  </pc:docChgLst>
  <pc:docChgLst>
    <pc:chgData name="Brandon Cowen" userId="4a3d2f45-d458-4af1-9194-9e74c349f437" providerId="ADAL" clId="{329CFFEB-9225-4FFF-8CD3-EB23F1D34CDB}"/>
    <pc:docChg chg="undo custSel modSld">
      <pc:chgData name="Brandon Cowen" userId="4a3d2f45-d458-4af1-9194-9e74c349f437" providerId="ADAL" clId="{329CFFEB-9225-4FFF-8CD3-EB23F1D34CDB}" dt="2023-02-08T17:32:42.861" v="477" actId="732"/>
      <pc:docMkLst>
        <pc:docMk/>
      </pc:docMkLst>
      <pc:sldChg chg="addSp delSp modSp mod">
        <pc:chgData name="Brandon Cowen" userId="4a3d2f45-d458-4af1-9194-9e74c349f437" providerId="ADAL" clId="{329CFFEB-9225-4FFF-8CD3-EB23F1D34CDB}" dt="2023-02-08T17:32:42.861" v="477" actId="732"/>
        <pc:sldMkLst>
          <pc:docMk/>
          <pc:sldMk cId="2973216957" sldId="2147470318"/>
        </pc:sldMkLst>
      </pc:sldChg>
    </pc:docChg>
  </pc:docChgLst>
  <pc:docChgLst>
    <pc:chgData name="Paweena Tongbai (Lionbridge Technologies Inc)" userId="2b9f2c3d-e641-4e58-85cf-3fb104de0a4b" providerId="ADAL" clId="{0CE08B44-E304-4FD9-B502-F30468332638}"/>
    <pc:docChg chg="undo custSel addSld delSld modSld">
      <pc:chgData name="Paweena Tongbai (Lionbridge Technologies Inc)" userId="2b9f2c3d-e641-4e58-85cf-3fb104de0a4b" providerId="ADAL" clId="{0CE08B44-E304-4FD9-B502-F30468332638}" dt="2023-03-11T01:10:43.946" v="321" actId="12788"/>
      <pc:docMkLst>
        <pc:docMk/>
      </pc:docMkLst>
      <pc:sldChg chg="add del">
        <pc:chgData name="Paweena Tongbai (Lionbridge Technologies Inc)" userId="2b9f2c3d-e641-4e58-85cf-3fb104de0a4b" providerId="ADAL" clId="{0CE08B44-E304-4FD9-B502-F30468332638}" dt="2023-03-11T01:07:37.377" v="318" actId="2696"/>
        <pc:sldMkLst>
          <pc:docMk/>
          <pc:sldMk cId="2973216957" sldId="2147470318"/>
        </pc:sldMkLst>
      </pc:sldChg>
      <pc:sldChg chg="addSp delSp modSp add del mod">
        <pc:chgData name="Paweena Tongbai (Lionbridge Technologies Inc)" userId="2b9f2c3d-e641-4e58-85cf-3fb104de0a4b" providerId="ADAL" clId="{0CE08B44-E304-4FD9-B502-F30468332638}" dt="2023-03-11T00:55:44.425" v="186" actId="47"/>
        <pc:sldMkLst>
          <pc:docMk/>
          <pc:sldMk cId="1707059653" sldId="2147470319"/>
        </pc:sldMkLst>
      </pc:sldChg>
      <pc:sldChg chg="addSp delSp modSp add mod">
        <pc:chgData name="Paweena Tongbai (Lionbridge Technologies Inc)" userId="2b9f2c3d-e641-4e58-85cf-3fb104de0a4b" providerId="ADAL" clId="{0CE08B44-E304-4FD9-B502-F30468332638}" dt="2023-03-11T01:10:43.946" v="321" actId="12788"/>
        <pc:sldMkLst>
          <pc:docMk/>
          <pc:sldMk cId="3408539313" sldId="2147470320"/>
        </pc:sldMkLst>
      </pc:sldChg>
      <pc:sldChg chg="modSp add del mod">
        <pc:chgData name="Paweena Tongbai (Lionbridge Technologies Inc)" userId="2b9f2c3d-e641-4e58-85cf-3fb104de0a4b" providerId="ADAL" clId="{0CE08B44-E304-4FD9-B502-F30468332638}" dt="2023-03-11T00:56:08.592" v="189" actId="47"/>
        <pc:sldMkLst>
          <pc:docMk/>
          <pc:sldMk cId="3662562578" sldId="2147470321"/>
        </pc:sldMkLst>
      </pc:sldChg>
    </pc:docChg>
  </pc:docChgLst>
  <pc:docChgLst>
    <pc:chgData name="Brandon Cowen" userId="S::brandoncowen@microsoft.com::4a3d2f45-d458-4af1-9194-9e74c349f437" providerId="AD" clId="Web-{E00216F6-2701-1CCF-AFBC-74B8569FF3F1}"/>
    <pc:docChg chg="modSld">
      <pc:chgData name="Brandon Cowen" userId="S::brandoncowen@microsoft.com::4a3d2f45-d458-4af1-9194-9e74c349f437" providerId="AD" clId="Web-{E00216F6-2701-1CCF-AFBC-74B8569FF3F1}" dt="2023-02-08T17:12:48.859" v="16" actId="20577"/>
      <pc:docMkLst>
        <pc:docMk/>
      </pc:docMkLst>
      <pc:sldChg chg="addSp delSp modSp">
        <pc:chgData name="Brandon Cowen" userId="S::brandoncowen@microsoft.com::4a3d2f45-d458-4af1-9194-9e74c349f437" providerId="AD" clId="Web-{E00216F6-2701-1CCF-AFBC-74B8569FF3F1}" dt="2023-02-08T17:12:48.859" v="16" actId="20577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EE97EEA1-D438-4B58-A4A1-97DEE8318B2A}"/>
    <pc:docChg chg="undo custSel modSld">
      <pc:chgData name="Gaiye Zhou" userId="57624dc8-72d9-4103-85d2-3bb69491f2d7" providerId="ADAL" clId="{EE97EEA1-D438-4B58-A4A1-97DEE8318B2A}" dt="2025-01-10T20:14:00.474" v="125" actId="1076"/>
      <pc:docMkLst>
        <pc:docMk/>
      </pc:docMkLst>
      <pc:sldChg chg="addSp delSp modSp mod">
        <pc:chgData name="Gaiye Zhou" userId="57624dc8-72d9-4103-85d2-3bb69491f2d7" providerId="ADAL" clId="{EE97EEA1-D438-4B58-A4A1-97DEE8318B2A}" dt="2025-01-10T20:14:00.474" v="125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EE97EEA1-D438-4B58-A4A1-97DEE8318B2A}" dt="2025-01-10T20:14:00.474" v="125" actId="1076"/>
          <ac:spMkLst>
            <pc:docMk/>
            <pc:sldMk cId="712083684" sldId="2147470321"/>
            <ac:spMk id="48" creationId="{0C10245E-BD5F-07FF-724A-0E332820C4D3}"/>
          </ac:spMkLst>
        </pc:spChg>
        <pc:picChg chg="add mod">
          <ac:chgData name="Gaiye Zhou" userId="57624dc8-72d9-4103-85d2-3bb69491f2d7" providerId="ADAL" clId="{EE97EEA1-D438-4B58-A4A1-97DEE8318B2A}" dt="2025-01-10T20:13:56.346" v="124" actId="1076"/>
          <ac:picMkLst>
            <pc:docMk/>
            <pc:sldMk cId="712083684" sldId="2147470321"/>
            <ac:picMk id="32" creationId="{6F02CF25-89B0-2752-DE8C-9BCE15A5F548}"/>
          </ac:picMkLst>
        </pc:picChg>
      </pc:sldChg>
    </pc:docChg>
  </pc:docChgLst>
  <pc:docChgLst>
    <pc:chgData name="Jaseem Hamsa" userId="S::jaseemhamsa@microsoft.com::83c4846b-3151-4fec-9e19-367780bdad1c" providerId="AD" clId="Web-{3CAC5032-837F-E859-236A-735B4A7CF815}"/>
    <pc:docChg chg="modSld">
      <pc:chgData name="Jaseem Hamsa" userId="S::jaseemhamsa@microsoft.com::83c4846b-3151-4fec-9e19-367780bdad1c" providerId="AD" clId="Web-{3CAC5032-837F-E859-236A-735B4A7CF815}" dt="2023-02-08T17:11:42.061" v="3" actId="1076"/>
      <pc:docMkLst>
        <pc:docMk/>
      </pc:docMkLst>
      <pc:sldChg chg="modSp">
        <pc:chgData name="Jaseem Hamsa" userId="S::jaseemhamsa@microsoft.com::83c4846b-3151-4fec-9e19-367780bdad1c" providerId="AD" clId="Web-{3CAC5032-837F-E859-236A-735B4A7CF815}" dt="2023-02-08T17:11:42.061" v="3" actId="1076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EA563736-F32B-4A70-B444-BEE0B5BA7931}"/>
    <pc:docChg chg="custSel modSld">
      <pc:chgData name="Gaiye Zhou" userId="57624dc8-72d9-4103-85d2-3bb69491f2d7" providerId="ADAL" clId="{EA563736-F32B-4A70-B444-BEE0B5BA7931}" dt="2023-02-08T21:35:44.393" v="288" actId="1037"/>
      <pc:docMkLst>
        <pc:docMk/>
      </pc:docMkLst>
      <pc:sldChg chg="addSp delSp modSp mod">
        <pc:chgData name="Gaiye Zhou" userId="57624dc8-72d9-4103-85d2-3bb69491f2d7" providerId="ADAL" clId="{EA563736-F32B-4A70-B444-BEE0B5BA7931}" dt="2023-02-08T21:35:44.393" v="288" actId="1037"/>
        <pc:sldMkLst>
          <pc:docMk/>
          <pc:sldMk cId="2973216957" sldId="2147470318"/>
        </pc:sldMkLst>
      </pc:sldChg>
    </pc:docChg>
  </pc:docChgLst>
  <pc:docChgLst>
    <pc:chgData name="Chad Kittel" userId="S::chkittel@microsoft.com::38420429-645a-44bc-b0e6-e8189b42761a" providerId="AD" clId="Web-{40996A72-13D9-66DF-DBE8-94430B23B009}"/>
    <pc:docChg chg="modSld">
      <pc:chgData name="Chad Kittel" userId="S::chkittel@microsoft.com::38420429-645a-44bc-b0e6-e8189b42761a" providerId="AD" clId="Web-{40996A72-13D9-66DF-DBE8-94430B23B009}" dt="2025-01-10T20:18:04.610" v="4" actId="14100"/>
      <pc:docMkLst>
        <pc:docMk/>
      </pc:docMkLst>
      <pc:sldChg chg="modSp">
        <pc:chgData name="Chad Kittel" userId="S::chkittel@microsoft.com::38420429-645a-44bc-b0e6-e8189b42761a" providerId="AD" clId="Web-{40996A72-13D9-66DF-DBE8-94430B23B009}" dt="2025-01-10T20:18:04.610" v="4" actId="14100"/>
        <pc:sldMkLst>
          <pc:docMk/>
          <pc:sldMk cId="712083684" sldId="2147470321"/>
        </pc:sldMkLst>
        <pc:spChg chg="mod">
          <ac:chgData name="Chad Kittel" userId="S::chkittel@microsoft.com::38420429-645a-44bc-b0e6-e8189b42761a" providerId="AD" clId="Web-{40996A72-13D9-66DF-DBE8-94430B23B009}" dt="2025-01-10T20:18:04.610" v="4" actId="14100"/>
          <ac:spMkLst>
            <pc:docMk/>
            <pc:sldMk cId="712083684" sldId="2147470321"/>
            <ac:spMk id="48" creationId="{0C10245E-BD5F-07FF-724A-0E332820C4D3}"/>
          </ac:spMkLst>
        </pc:spChg>
      </pc:sldChg>
    </pc:docChg>
  </pc:docChgLst>
  <pc:docChgLst>
    <pc:chgData name="Brandon Cowen" userId="S::brandoncowen@microsoft.com::4a3d2f45-d458-4af1-9194-9e74c349f437" providerId="AD" clId="Web-{A257AC8D-FF74-47FF-9265-F0FA6F3D90B8}"/>
    <pc:docChg chg="modSld">
      <pc:chgData name="Brandon Cowen" userId="S::brandoncowen@microsoft.com::4a3d2f45-d458-4af1-9194-9e74c349f437" providerId="AD" clId="Web-{A257AC8D-FF74-47FF-9265-F0FA6F3D90B8}" dt="2023-02-03T16:39:09.676" v="38"/>
      <pc:docMkLst>
        <pc:docMk/>
      </pc:docMkLst>
      <pc:sldChg chg="modSp">
        <pc:chgData name="Brandon Cowen" userId="S::brandoncowen@microsoft.com::4a3d2f45-d458-4af1-9194-9e74c349f437" providerId="AD" clId="Web-{A257AC8D-FF74-47FF-9265-F0FA6F3D90B8}" dt="2023-02-03T16:39:09.676" v="38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B8476A66-D8D7-4E00-8EF4-038EC2443FC7}"/>
    <pc:docChg chg="undo custSel modSld">
      <pc:chgData name="Gaiye Zhou" userId="57624dc8-72d9-4103-85d2-3bb69491f2d7" providerId="ADAL" clId="{B8476A66-D8D7-4E00-8EF4-038EC2443FC7}" dt="2025-02-24T14:38:24.247" v="700" actId="1076"/>
      <pc:docMkLst>
        <pc:docMk/>
      </pc:docMkLst>
      <pc:sldChg chg="addSp delSp modSp mod">
        <pc:chgData name="Gaiye Zhou" userId="57624dc8-72d9-4103-85d2-3bb69491f2d7" providerId="ADAL" clId="{B8476A66-D8D7-4E00-8EF4-038EC2443FC7}" dt="2025-02-24T14:38:24.247" v="700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" creationId="{F5BF4120-69D8-2177-5586-584B548957F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" creationId="{B646C645-43AA-BE99-8220-412E130991E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7" creationId="{421A2356-D8B6-FE2D-3F89-695C7C022E6F}"/>
          </ac:spMkLst>
        </pc:spChg>
        <pc:spChg chg="mod">
          <ac:chgData name="Gaiye Zhou" userId="57624dc8-72d9-4103-85d2-3bb69491f2d7" providerId="ADAL" clId="{B8476A66-D8D7-4E00-8EF4-038EC2443FC7}" dt="2025-02-24T14:38:13.464" v="698" actId="1076"/>
          <ac:spMkLst>
            <pc:docMk/>
            <pc:sldMk cId="712083684" sldId="2147470321"/>
            <ac:spMk id="18" creationId="{6FF0CC9A-0B66-750E-347E-FF8D2A4407B7}"/>
          </ac:spMkLst>
        </pc:spChg>
        <pc:spChg chg="mod">
          <ac:chgData name="Gaiye Zhou" userId="57624dc8-72d9-4103-85d2-3bb69491f2d7" providerId="ADAL" clId="{B8476A66-D8D7-4E00-8EF4-038EC2443FC7}" dt="2025-02-24T14:29:06.172" v="445" actId="207"/>
          <ac:spMkLst>
            <pc:docMk/>
            <pc:sldMk cId="712083684" sldId="2147470321"/>
            <ac:spMk id="20" creationId="{C5928AEA-C1B9-CF67-A094-A8C1CFC32E91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5" creationId="{FE952210-2645-0583-0A77-BEC67EE543D6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39" creationId="{A34E79F4-D070-4B28-CE8F-02D4D5E53562}"/>
          </ac:spMkLst>
        </pc:spChg>
        <pc:spChg chg="add mod">
          <ac:chgData name="Gaiye Zhou" userId="57624dc8-72d9-4103-85d2-3bb69491f2d7" providerId="ADAL" clId="{B8476A66-D8D7-4E00-8EF4-038EC2443FC7}" dt="2025-02-24T14:31:39.643" v="566" actId="113"/>
          <ac:spMkLst>
            <pc:docMk/>
            <pc:sldMk cId="712083684" sldId="2147470321"/>
            <ac:spMk id="41" creationId="{FED5C000-2AB6-3609-9749-2D54AF3D6C53}"/>
          </ac:spMkLst>
        </pc:spChg>
        <pc:spChg chg="mod">
          <ac:chgData name="Gaiye Zhou" userId="57624dc8-72d9-4103-85d2-3bb69491f2d7" providerId="ADAL" clId="{B8476A66-D8D7-4E00-8EF4-038EC2443FC7}" dt="2025-02-24T14:38:01.046" v="696" actId="1035"/>
          <ac:spMkLst>
            <pc:docMk/>
            <pc:sldMk cId="712083684" sldId="2147470321"/>
            <ac:spMk id="48" creationId="{0C10245E-BD5F-07FF-724A-0E332820C4D3}"/>
          </ac:spMkLst>
        </pc:spChg>
        <pc:spChg chg="mod">
          <ac:chgData name="Gaiye Zhou" userId="57624dc8-72d9-4103-85d2-3bb69491f2d7" providerId="ADAL" clId="{B8476A66-D8D7-4E00-8EF4-038EC2443FC7}" dt="2025-02-24T14:36:42.199" v="682" actId="1076"/>
          <ac:spMkLst>
            <pc:docMk/>
            <pc:sldMk cId="712083684" sldId="2147470321"/>
            <ac:spMk id="50" creationId="{4900861A-4EA3-DBDE-C905-E8CC324BEE0B}"/>
          </ac:spMkLst>
        </pc:spChg>
        <pc:spChg chg="mod">
          <ac:chgData name="Gaiye Zhou" userId="57624dc8-72d9-4103-85d2-3bb69491f2d7" providerId="ADAL" clId="{B8476A66-D8D7-4E00-8EF4-038EC2443FC7}" dt="2025-02-24T14:36:36.488" v="681" actId="14100"/>
          <ac:spMkLst>
            <pc:docMk/>
            <pc:sldMk cId="712083684" sldId="2147470321"/>
            <ac:spMk id="52" creationId="{C3294F58-35B1-2D44-FC5C-CD9943BB939A}"/>
          </ac:spMkLst>
        </pc:spChg>
        <pc:spChg chg="mod">
          <ac:chgData name="Gaiye Zhou" userId="57624dc8-72d9-4103-85d2-3bb69491f2d7" providerId="ADAL" clId="{B8476A66-D8D7-4E00-8EF4-038EC2443FC7}" dt="2025-02-24T14:38:01.454" v="697" actId="20577"/>
          <ac:spMkLst>
            <pc:docMk/>
            <pc:sldMk cId="712083684" sldId="2147470321"/>
            <ac:spMk id="55" creationId="{3420ED3F-3CEC-FA74-46DA-6FC6C188C449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0" creationId="{E74F8D1D-2211-9E40-948D-926FA909630C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1" creationId="{484544C3-7333-7F9D-C3C2-72EDD66D5731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4" creationId="{9EA07AA8-B7FC-FE60-04EE-433B02344AA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0" creationId="{5DDDDFD0-4196-5C8C-2222-B6E9F18099A8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38" creationId="{5AFF425A-B600-D0E4-4969-7A5B9ACEA073}"/>
          </ac:spMkLst>
        </pc:spChg>
        <pc:spChg chg="mod">
          <ac:chgData name="Gaiye Zhou" userId="57624dc8-72d9-4103-85d2-3bb69491f2d7" providerId="ADAL" clId="{B8476A66-D8D7-4E00-8EF4-038EC2443FC7}" dt="2025-02-24T14:37:06.680" v="684" actId="1076"/>
          <ac:spMkLst>
            <pc:docMk/>
            <pc:sldMk cId="712083684" sldId="2147470321"/>
            <ac:spMk id="139" creationId="{4C56F93A-F92E-AE17-99C3-1E946A46D2D0}"/>
          </ac:spMkLst>
        </pc:spChg>
        <pc:spChg chg="mod">
          <ac:chgData name="Gaiye Zhou" userId="57624dc8-72d9-4103-85d2-3bb69491f2d7" providerId="ADAL" clId="{B8476A66-D8D7-4E00-8EF4-038EC2443FC7}" dt="2025-02-24T14:37:02.167" v="683" actId="1076"/>
          <ac:spMkLst>
            <pc:docMk/>
            <pc:sldMk cId="712083684" sldId="2147470321"/>
            <ac:spMk id="140" creationId="{F3F37981-99A8-F52F-5ED8-CD2A2CA5D255}"/>
          </ac:spMkLst>
        </pc:spChg>
        <pc:spChg chg="mod">
          <ac:chgData name="Gaiye Zhou" userId="57624dc8-72d9-4103-85d2-3bb69491f2d7" providerId="ADAL" clId="{B8476A66-D8D7-4E00-8EF4-038EC2443FC7}" dt="2025-02-24T14:34:10.187" v="576" actId="20577"/>
          <ac:spMkLst>
            <pc:docMk/>
            <pc:sldMk cId="712083684" sldId="2147470321"/>
            <ac:spMk id="143" creationId="{5B944C88-2FBB-48F0-EB91-A9751DAE233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4" creationId="{27E1B1E2-2E54-CC77-9774-E295D4D04214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5" creationId="{EBEB764B-E528-2B46-FE68-3FD24C7DCC0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6" creationId="{B7046B60-6D7C-7315-E0D2-2119219ED369}"/>
          </ac:spMkLst>
        </pc:spChg>
        <pc:picChg chg="add mod">
          <ac:chgData name="Gaiye Zhou" userId="57624dc8-72d9-4103-85d2-3bb69491f2d7" providerId="ADAL" clId="{B8476A66-D8D7-4E00-8EF4-038EC2443FC7}" dt="2025-02-24T14:22:49.240" v="346" actId="1076"/>
          <ac:picMkLst>
            <pc:docMk/>
            <pc:sldMk cId="712083684" sldId="2147470321"/>
            <ac:picMk id="4" creationId="{485868D5-E0F0-AAFE-F479-40EF6C7B3063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1" creationId="{936E01BD-5B73-E568-EDF4-CD44D0E50BF9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3" creationId="{98AB85D4-DBFF-9C05-A7C4-05BE3291F548}"/>
          </ac:picMkLst>
        </pc:picChg>
        <pc:picChg chg="mod">
          <ac:chgData name="Gaiye Zhou" userId="57624dc8-72d9-4103-85d2-3bb69491f2d7" providerId="ADAL" clId="{B8476A66-D8D7-4E00-8EF4-038EC2443FC7}" dt="2025-02-24T14:36:26.170" v="680" actId="1038"/>
          <ac:picMkLst>
            <pc:docMk/>
            <pc:sldMk cId="712083684" sldId="2147470321"/>
            <ac:picMk id="16" creationId="{26B15B76-3094-6654-D6C8-2C0784B47B9D}"/>
          </ac:picMkLst>
        </pc:picChg>
        <pc:picChg chg="mod">
          <ac:chgData name="Gaiye Zhou" userId="57624dc8-72d9-4103-85d2-3bb69491f2d7" providerId="ADAL" clId="{B8476A66-D8D7-4E00-8EF4-038EC2443FC7}" dt="2025-02-24T14:38:01.046" v="696" actId="1035"/>
          <ac:picMkLst>
            <pc:docMk/>
            <pc:sldMk cId="712083684" sldId="2147470321"/>
            <ac:picMk id="32" creationId="{6F02CF25-89B0-2752-DE8C-9BCE15A5F548}"/>
          </ac:picMkLst>
        </pc:picChg>
        <pc:picChg chg="add mod">
          <ac:chgData name="Gaiye Zhou" userId="57624dc8-72d9-4103-85d2-3bb69491f2d7" providerId="ADAL" clId="{B8476A66-D8D7-4E00-8EF4-038EC2443FC7}" dt="2025-02-24T14:21:32.255" v="315" actId="1076"/>
          <ac:picMkLst>
            <pc:docMk/>
            <pc:sldMk cId="712083684" sldId="2147470321"/>
            <ac:picMk id="40" creationId="{E399B1A1-C5E3-DCA1-5CA9-AA253AAC0802}"/>
          </ac:picMkLst>
        </pc:picChg>
        <pc:cxnChg chg="add mod">
          <ac:chgData name="Gaiye Zhou" userId="57624dc8-72d9-4103-85d2-3bb69491f2d7" providerId="ADAL" clId="{B8476A66-D8D7-4E00-8EF4-038EC2443FC7}" dt="2025-02-24T14:25:19.248" v="376" actId="14100"/>
          <ac:cxnSpMkLst>
            <pc:docMk/>
            <pc:sldMk cId="712083684" sldId="2147470321"/>
            <ac:cxnSpMk id="12" creationId="{BA590BC8-550A-0867-3FFF-FA018AA64EF0}"/>
          </ac:cxnSpMkLst>
        </pc:cxnChg>
        <pc:cxnChg chg="mod">
          <ac:chgData name="Gaiye Zhou" userId="57624dc8-72d9-4103-85d2-3bb69491f2d7" providerId="ADAL" clId="{B8476A66-D8D7-4E00-8EF4-038EC2443FC7}" dt="2025-02-24T14:36:26.170" v="680" actId="1038"/>
          <ac:cxnSpMkLst>
            <pc:docMk/>
            <pc:sldMk cId="712083684" sldId="2147470321"/>
            <ac:cxnSpMk id="24" creationId="{BFC3CDE7-D159-E9A5-1ECD-A54AE19BE545}"/>
          </ac:cxnSpMkLst>
        </pc:cxnChg>
        <pc:cxnChg chg="mod">
          <ac:chgData name="Gaiye Zhou" userId="57624dc8-72d9-4103-85d2-3bb69491f2d7" providerId="ADAL" clId="{B8476A66-D8D7-4E00-8EF4-038EC2443FC7}" dt="2025-02-24T14:38:01.046" v="696" actId="1035"/>
          <ac:cxnSpMkLst>
            <pc:docMk/>
            <pc:sldMk cId="712083684" sldId="2147470321"/>
            <ac:cxnSpMk id="37" creationId="{BDF335F5-20E5-41F6-5B8E-4AEBEB3B1212}"/>
          </ac:cxnSpMkLst>
        </pc:cxnChg>
        <pc:cxnChg chg="add del">
          <ac:chgData name="Gaiye Zhou" userId="57624dc8-72d9-4103-85d2-3bb69491f2d7" providerId="ADAL" clId="{B8476A66-D8D7-4E00-8EF4-038EC2443FC7}" dt="2025-02-24T14:24:26.791" v="366" actId="11529"/>
          <ac:cxnSpMkLst>
            <pc:docMk/>
            <pc:sldMk cId="712083684" sldId="2147470321"/>
            <ac:cxnSpMk id="59" creationId="{51AEF4CF-4E8A-72A6-CCA7-042C7DADB28C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6" creationId="{29E0D510-50AA-431E-CC60-A56CE24608EE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7" creationId="{3C48C95D-F15E-1934-8891-0E79F6C1ADC6}"/>
          </ac:cxnSpMkLst>
        </pc:cxnChg>
        <pc:cxnChg chg="mod">
          <ac:chgData name="Gaiye Zhou" userId="57624dc8-72d9-4103-85d2-3bb69491f2d7" providerId="ADAL" clId="{B8476A66-D8D7-4E00-8EF4-038EC2443FC7}" dt="2025-02-24T14:19:27.231" v="299" actId="14100"/>
          <ac:cxnSpMkLst>
            <pc:docMk/>
            <pc:sldMk cId="712083684" sldId="2147470321"/>
            <ac:cxnSpMk id="92" creationId="{E16323E5-C740-F0EE-E291-E75B26DCF7E5}"/>
          </ac:cxnSpMkLst>
        </pc:cxnChg>
        <pc:cxnChg chg="mod">
          <ac:chgData name="Gaiye Zhou" userId="57624dc8-72d9-4103-85d2-3bb69491f2d7" providerId="ADAL" clId="{B8476A66-D8D7-4E00-8EF4-038EC2443FC7}" dt="2025-02-24T14:24:01.296" v="363" actId="14100"/>
          <ac:cxnSpMkLst>
            <pc:docMk/>
            <pc:sldMk cId="712083684" sldId="2147470321"/>
            <ac:cxnSpMk id="95" creationId="{760D0A5F-58DF-4310-C68D-99F67559CAEB}"/>
          </ac:cxnSpMkLst>
        </pc:cxnChg>
        <pc:cxnChg chg="mod">
          <ac:chgData name="Gaiye Zhou" userId="57624dc8-72d9-4103-85d2-3bb69491f2d7" providerId="ADAL" clId="{B8476A66-D8D7-4E00-8EF4-038EC2443FC7}" dt="2025-02-24T14:24:12.024" v="364" actId="14100"/>
          <ac:cxnSpMkLst>
            <pc:docMk/>
            <pc:sldMk cId="712083684" sldId="2147470321"/>
            <ac:cxnSpMk id="99" creationId="{B1264BE5-5D6B-91C6-0FEA-D1631700211C}"/>
          </ac:cxnSpMkLst>
        </pc:cxnChg>
        <pc:cxnChg chg="mod">
          <ac:chgData name="Gaiye Zhou" userId="57624dc8-72d9-4103-85d2-3bb69491f2d7" providerId="ADAL" clId="{B8476A66-D8D7-4E00-8EF4-038EC2443FC7}" dt="2025-02-24T14:38:24.247" v="700" actId="1076"/>
          <ac:cxnSpMkLst>
            <pc:docMk/>
            <pc:sldMk cId="712083684" sldId="2147470321"/>
            <ac:cxnSpMk id="102" creationId="{5E98C3C5-49FD-483E-028D-310668319188}"/>
          </ac:cxnSpMkLst>
        </pc:cxnChg>
        <pc:cxnChg chg="mod">
          <ac:chgData name="Gaiye Zhou" userId="57624dc8-72d9-4103-85d2-3bb69491f2d7" providerId="ADAL" clId="{B8476A66-D8D7-4E00-8EF4-038EC2443FC7}" dt="2025-02-24T14:19:32.848" v="300" actId="1076"/>
          <ac:cxnSpMkLst>
            <pc:docMk/>
            <pc:sldMk cId="712083684" sldId="2147470321"/>
            <ac:cxnSpMk id="112" creationId="{94E5DDE0-90C3-0D90-52F0-ECD76D017FC7}"/>
          </ac:cxnSpMkLst>
        </pc:cxnChg>
        <pc:cxnChg chg="mod">
          <ac:chgData name="Gaiye Zhou" userId="57624dc8-72d9-4103-85d2-3bb69491f2d7" providerId="ADAL" clId="{B8476A66-D8D7-4E00-8EF4-038EC2443FC7}" dt="2025-02-24T14:23:40.840" v="359" actId="14100"/>
          <ac:cxnSpMkLst>
            <pc:docMk/>
            <pc:sldMk cId="712083684" sldId="2147470321"/>
            <ac:cxnSpMk id="114" creationId="{658C6FF3-6D1C-FC72-40E1-F8118A757672}"/>
          </ac:cxnSpMkLst>
        </pc:cxnChg>
        <pc:cxnChg chg="mod">
          <ac:chgData name="Gaiye Zhou" userId="57624dc8-72d9-4103-85d2-3bb69491f2d7" providerId="ADAL" clId="{B8476A66-D8D7-4E00-8EF4-038EC2443FC7}" dt="2025-02-24T14:23:36.904" v="358" actId="14100"/>
          <ac:cxnSpMkLst>
            <pc:docMk/>
            <pc:sldMk cId="712083684" sldId="2147470321"/>
            <ac:cxnSpMk id="119" creationId="{A0F2CBC1-4BDB-E26A-E415-97CEDE9262BB}"/>
          </ac:cxnSpMkLst>
        </pc:cxnChg>
        <pc:cxnChg chg="mod">
          <ac:chgData name="Gaiye Zhou" userId="57624dc8-72d9-4103-85d2-3bb69491f2d7" providerId="ADAL" clId="{B8476A66-D8D7-4E00-8EF4-038EC2443FC7}" dt="2025-02-24T14:18:31.287" v="275" actId="1076"/>
          <ac:cxnSpMkLst>
            <pc:docMk/>
            <pc:sldMk cId="712083684" sldId="2147470321"/>
            <ac:cxnSpMk id="128" creationId="{CEBB8867-4C7E-C021-79A8-FAB35BE0DC88}"/>
          </ac:cxnSpMkLst>
        </pc:cxnChg>
        <pc:cxnChg chg="mod">
          <ac:chgData name="Gaiye Zhou" userId="57624dc8-72d9-4103-85d2-3bb69491f2d7" providerId="ADAL" clId="{B8476A66-D8D7-4E00-8EF4-038EC2443FC7}" dt="2025-02-24T14:25:41.591" v="380" actId="14100"/>
          <ac:cxnSpMkLst>
            <pc:docMk/>
            <pc:sldMk cId="712083684" sldId="2147470321"/>
            <ac:cxnSpMk id="131" creationId="{D9F74BE2-229D-7C71-44D0-60069F80CD0C}"/>
          </ac:cxnSpMkLst>
        </pc:cxnChg>
        <pc:cxnChg chg="mod">
          <ac:chgData name="Gaiye Zhou" userId="57624dc8-72d9-4103-85d2-3bb69491f2d7" providerId="ADAL" clId="{B8476A66-D8D7-4E00-8EF4-038EC2443FC7}" dt="2025-02-24T14:38:17.360" v="699" actId="14100"/>
          <ac:cxnSpMkLst>
            <pc:docMk/>
            <pc:sldMk cId="712083684" sldId="2147470321"/>
            <ac:cxnSpMk id="136" creationId="{78FBE5B2-CB53-86FF-3BA7-216A65384CE7}"/>
          </ac:cxnSpMkLst>
        </pc:cxnChg>
      </pc:sldChg>
    </pc:docChg>
  </pc:docChgLst>
  <pc:docChgLst>
    <pc:chgData name="Paweena Tongbai (Lionbridge Technologies Inc)" userId="2b9f2c3d-e641-4e58-85cf-3fb104de0a4b" providerId="ADAL" clId="{DB44CFB8-0708-4EBE-86AF-DB9EB64E7A56}"/>
    <pc:docChg chg="delSld modSld delSection modSection">
      <pc:chgData name="Paweena Tongbai (Lionbridge Technologies Inc)" userId="2b9f2c3d-e641-4e58-85cf-3fb104de0a4b" providerId="ADAL" clId="{DB44CFB8-0708-4EBE-86AF-DB9EB64E7A56}" dt="2023-03-24T22:09:03" v="5" actId="17851"/>
      <pc:docMkLst>
        <pc:docMk/>
      </pc:docMkLst>
      <pc:sldChg chg="del">
        <pc:chgData name="Paweena Tongbai (Lionbridge Technologies Inc)" userId="2b9f2c3d-e641-4e58-85cf-3fb104de0a4b" providerId="ADAL" clId="{DB44CFB8-0708-4EBE-86AF-DB9EB64E7A56}" dt="2023-03-24T22:08:49.041" v="2" actId="47"/>
        <pc:sldMkLst>
          <pc:docMk/>
          <pc:sldMk cId="3408539313" sldId="2147470320"/>
        </pc:sldMkLst>
      </pc:sldChg>
      <pc:sldChg chg="modSp mod">
        <pc:chgData name="Paweena Tongbai (Lionbridge Technologies Inc)" userId="2b9f2c3d-e641-4e58-85cf-3fb104de0a4b" providerId="ADAL" clId="{DB44CFB8-0708-4EBE-86AF-DB9EB64E7A56}" dt="2023-03-24T22:08:37.206" v="1"/>
        <pc:sldMkLst>
          <pc:docMk/>
          <pc:sldMk cId="712083684" sldId="2147470321"/>
        </pc:sldMkLst>
      </pc:sldChg>
      <pc:sldChg chg="del">
        <pc:chgData name="Paweena Tongbai (Lionbridge Technologies Inc)" userId="2b9f2c3d-e641-4e58-85cf-3fb104de0a4b" providerId="ADAL" clId="{DB44CFB8-0708-4EBE-86AF-DB9EB64E7A56}" dt="2023-03-24T22:08:50.482" v="3" actId="47"/>
        <pc:sldMkLst>
          <pc:docMk/>
          <pc:sldMk cId="4099460550" sldId="2147470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224A-AA7B-4AF2-B78F-AE8C19643E7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218F-1BC2-4821-93FE-CCDDEE57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A218F-1BC2-4821-93FE-CCDDEE575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3EDE-ACE7-D988-1C7A-A4B3E2C5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5DDF-60FF-4FE2-35F1-1BA1ED49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887D-3EDD-C42C-28E1-C9D90F2F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D9CD-719E-3BC1-5DEB-B07B587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B8AF-698B-A9F8-9C40-146AD3C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B969-D634-7995-03DD-E684984A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CD51-7486-86DF-9ACB-BEE928A1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CD39-1FEA-A22B-5FE1-E26FB74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C369-67D8-7715-A7CA-A10ABFC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96F6-6F54-9AD6-C3A0-CE18A1D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588E-E37D-79DB-72D4-9C8867C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E75-AA9A-EDDD-8399-267561DD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658-8104-597B-BAE1-84FAA67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157-FE69-85BC-C857-C3A6EDE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F8CF-074F-5FDD-0512-D454296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460979" y="365126"/>
            <a:ext cx="11259966" cy="9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547" y="1567543"/>
            <a:ext cx="11259966" cy="4310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7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AAC-8223-FA9D-0A53-0A91661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206D-C5DD-0A69-C036-0FB850CB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F2A0-AC53-A2E8-98D3-41122C4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EA44-FB41-A2D2-C64B-3D132C8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AF86-5DE0-67AB-7F7E-6964838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083-39FA-15DF-9EF1-8D4487C3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1483-FBD4-AA39-BB6B-3B2811EC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7F81-0D72-722A-7B43-66A77670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B8F7-8683-E462-E2D0-1ADB738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68AF-FDB8-BFD9-3008-0BFF6E72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DF-F1C2-6551-80FD-805613D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63F5-4EBC-B593-9E9A-DD7A0C78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2870-0ECB-0184-5BE9-1DB43955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3EA2-F4D0-14B8-D356-BCC1898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96E0-CD41-ACCA-4895-416225E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14BD-4814-A15D-E7E2-C474472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8C6-0236-FE2B-1078-3888110F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D493-5F35-069B-3EC1-BA472179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14E5-69D3-5D8B-3FC4-0B899EA4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36601-94CB-19B5-42AC-5721699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EFD5C-F078-2B8F-869D-9EA4EF93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6C760-C8BB-88B7-0856-659A1B6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6A1F-F243-30CE-4C1F-9F279C8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1CF1-F315-F2B2-A555-D07A241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168-B550-812B-B995-83488C6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5ACC-DE84-317B-0ED4-3C50EF1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C4EB-A009-88B8-76E7-D18C7174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A4C6-1120-C6E7-A58D-D71C5928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241A-7404-AF10-67BF-12CA014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B3F1B-92DD-FCBD-931A-5A6C7F45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554B-B639-A35F-CCA3-AFEA986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8B1-FB12-3E2F-CDD1-85C20FC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E326-13FC-FAA3-105A-7EA1B4D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35A1-3ED2-9337-9813-6CCA4B01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A64C-988F-FD36-58AD-D04D6512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5A78-5D23-71FF-386C-F3C79DF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CDA2-1EE0-D75B-2F20-2E43A1D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E15-E171-3A94-5182-4A29AAAE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A305D-1F7C-641D-C0B6-CE64DB7D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8B7E-0A13-E69A-8AE2-55A99BD6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B85-2888-534E-FDAF-3D454A0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99C-2288-9C20-C4AB-764AE71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FCC6-262A-30D5-490A-7886A3A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D56D0-301E-E3B7-BEF4-7263F5CB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DBEB-131B-42BA-EBA6-7AED231F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77E9-3F10-74B1-CD57-DA57872A7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8DFC-99A5-483F-9E79-FE8D6FEFD48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362C-5AB0-CAAC-3678-F1712FD5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30CA-1E11-6DCF-16A3-82E8971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900861A-4EA3-DBDE-C905-E8CC324BEE0B}"/>
              </a:ext>
            </a:extLst>
          </p:cNvPr>
          <p:cNvSpPr/>
          <p:nvPr/>
        </p:nvSpPr>
        <p:spPr>
          <a:xfrm>
            <a:off x="848610" y="674912"/>
            <a:ext cx="2000866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Assistant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94F58-35B1-2D44-FC5C-CD9943BB939A}"/>
              </a:ext>
            </a:extLst>
          </p:cNvPr>
          <p:cNvSpPr/>
          <p:nvPr/>
        </p:nvSpPr>
        <p:spPr>
          <a:xfrm>
            <a:off x="3274837" y="693115"/>
            <a:ext cx="3280539" cy="295307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CCC629-7C65-40C9-B992-83159F9286A2}"/>
              </a:ext>
            </a:extLst>
          </p:cNvPr>
          <p:cNvSpPr/>
          <p:nvPr/>
        </p:nvSpPr>
        <p:spPr>
          <a:xfrm>
            <a:off x="6950844" y="679266"/>
            <a:ext cx="219127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0ED3F-3CEC-FA74-46DA-6FC6C188C449}"/>
              </a:ext>
            </a:extLst>
          </p:cNvPr>
          <p:cNvSpPr/>
          <p:nvPr/>
        </p:nvSpPr>
        <p:spPr>
          <a:xfrm>
            <a:off x="9537587" y="674912"/>
            <a:ext cx="201114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6C645-43AA-BE99-8220-412E130991EA}"/>
              </a:ext>
            </a:extLst>
          </p:cNvPr>
          <p:cNvSpPr txBox="1"/>
          <p:nvPr/>
        </p:nvSpPr>
        <p:spPr>
          <a:xfrm>
            <a:off x="7278646" y="5243416"/>
            <a:ext cx="192155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DB for PostgreSQL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A2356-D8B6-FE2D-3F89-695C7C022E6F}"/>
              </a:ext>
            </a:extLst>
          </p:cNvPr>
          <p:cNvSpPr txBox="1"/>
          <p:nvPr/>
        </p:nvSpPr>
        <p:spPr>
          <a:xfrm>
            <a:off x="7821545" y="3683678"/>
            <a:ext cx="112829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Storage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8AB85D4-DBFF-9C05-A7C4-05BE3291F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9099" y="2426163"/>
            <a:ext cx="1581150" cy="143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F4120-69D8-2177-5586-584B548957FA}"/>
              </a:ext>
            </a:extLst>
          </p:cNvPr>
          <p:cNvSpPr txBox="1"/>
          <p:nvPr/>
        </p:nvSpPr>
        <p:spPr>
          <a:xfrm>
            <a:off x="4547968" y="2708854"/>
            <a:ext cx="12055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Services (Python Linux)</a:t>
            </a:r>
          </a:p>
        </p:txBody>
      </p:sp>
      <p:pic>
        <p:nvPicPr>
          <p:cNvPr id="16" name="Picture 15" descr="A blue and white cloud logo&#10;&#10;AI-generated content may be incorrect.">
            <a:extLst>
              <a:ext uri="{FF2B5EF4-FFF2-40B4-BE49-F238E27FC236}">
                <a16:creationId xmlns:a16="http://schemas.microsoft.com/office/drawing/2014/main" id="{26B15B76-3094-6654-D6C8-2C0784B47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47" y="1193253"/>
            <a:ext cx="1520857" cy="15113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F0CC9A-0B66-750E-347E-FF8D2A4407B7}"/>
              </a:ext>
            </a:extLst>
          </p:cNvPr>
          <p:cNvSpPr/>
          <p:nvPr/>
        </p:nvSpPr>
        <p:spPr>
          <a:xfrm>
            <a:off x="9901115" y="4119042"/>
            <a:ext cx="1647619" cy="1193955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28AEA-C1B9-CF67-A094-A8C1CFC32E91}"/>
              </a:ext>
            </a:extLst>
          </p:cNvPr>
          <p:cNvSpPr/>
          <p:nvPr/>
        </p:nvSpPr>
        <p:spPr>
          <a:xfrm>
            <a:off x="1022646" y="1530630"/>
            <a:ext cx="1581150" cy="781664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Copilot Studio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C3CDE7-D159-E9A5-1ECD-A54AE19BE545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603796" y="1921462"/>
            <a:ext cx="1817551" cy="274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E952210-2645-0583-0A77-BEC67EE543D6}"/>
              </a:ext>
            </a:extLst>
          </p:cNvPr>
          <p:cNvSpPr/>
          <p:nvPr/>
        </p:nvSpPr>
        <p:spPr>
          <a:xfrm>
            <a:off x="3733526" y="178605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6323E5-C740-F0EE-E291-E75B26DCF7E5}"/>
              </a:ext>
            </a:extLst>
          </p:cNvPr>
          <p:cNvCxnSpPr>
            <a:cxnSpLocks/>
          </p:cNvCxnSpPr>
          <p:nvPr/>
        </p:nvCxnSpPr>
        <p:spPr>
          <a:xfrm>
            <a:off x="5897261" y="2369873"/>
            <a:ext cx="770877" cy="267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0D0A5F-58DF-4310-C68D-99F67559CAEB}"/>
              </a:ext>
            </a:extLst>
          </p:cNvPr>
          <p:cNvCxnSpPr>
            <a:cxnSpLocks/>
          </p:cNvCxnSpPr>
          <p:nvPr/>
        </p:nvCxnSpPr>
        <p:spPr>
          <a:xfrm>
            <a:off x="6656039" y="2380693"/>
            <a:ext cx="9669" cy="2526153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1264BE5-5D6B-91C6-0FEA-D1631700211C}"/>
              </a:ext>
            </a:extLst>
          </p:cNvPr>
          <p:cNvCxnSpPr>
            <a:cxnSpLocks/>
          </p:cNvCxnSpPr>
          <p:nvPr/>
        </p:nvCxnSpPr>
        <p:spPr>
          <a:xfrm>
            <a:off x="6656039" y="4906846"/>
            <a:ext cx="1192138" cy="1436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98C3C5-49FD-483E-028D-310668319188}"/>
              </a:ext>
            </a:extLst>
          </p:cNvPr>
          <p:cNvCxnSpPr>
            <a:cxnSpLocks/>
          </p:cNvCxnSpPr>
          <p:nvPr/>
        </p:nvCxnSpPr>
        <p:spPr>
          <a:xfrm>
            <a:off x="8534431" y="4883983"/>
            <a:ext cx="1366684" cy="3004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E5DDE0-90C3-0D90-52F0-ECD76D017FC7}"/>
              </a:ext>
            </a:extLst>
          </p:cNvPr>
          <p:cNvCxnSpPr>
            <a:cxnSpLocks/>
          </p:cNvCxnSpPr>
          <p:nvPr/>
        </p:nvCxnSpPr>
        <p:spPr>
          <a:xfrm>
            <a:off x="5897261" y="2106098"/>
            <a:ext cx="1113760" cy="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8C6FF3-6D1C-FC72-40E1-F8118A757672}"/>
              </a:ext>
            </a:extLst>
          </p:cNvPr>
          <p:cNvCxnSpPr>
            <a:cxnSpLocks/>
          </p:cNvCxnSpPr>
          <p:nvPr/>
        </p:nvCxnSpPr>
        <p:spPr>
          <a:xfrm>
            <a:off x="6998323" y="2098316"/>
            <a:ext cx="6640" cy="1072511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0F2CBC1-4BDB-E26A-E415-97CEDE9262BB}"/>
              </a:ext>
            </a:extLst>
          </p:cNvPr>
          <p:cNvCxnSpPr>
            <a:cxnSpLocks/>
          </p:cNvCxnSpPr>
          <p:nvPr/>
        </p:nvCxnSpPr>
        <p:spPr>
          <a:xfrm flipV="1">
            <a:off x="6994843" y="3161315"/>
            <a:ext cx="816568" cy="951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EBB8867-4C7E-C021-79A8-FAB35BE0DC88}"/>
              </a:ext>
            </a:extLst>
          </p:cNvPr>
          <p:cNvCxnSpPr>
            <a:cxnSpLocks/>
          </p:cNvCxnSpPr>
          <p:nvPr/>
        </p:nvCxnSpPr>
        <p:spPr>
          <a:xfrm>
            <a:off x="5897261" y="1335178"/>
            <a:ext cx="3338445" cy="576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F74BE2-229D-7C71-44D0-60069F80CD0C}"/>
              </a:ext>
            </a:extLst>
          </p:cNvPr>
          <p:cNvCxnSpPr>
            <a:cxnSpLocks/>
          </p:cNvCxnSpPr>
          <p:nvPr/>
        </p:nvCxnSpPr>
        <p:spPr>
          <a:xfrm flipH="1">
            <a:off x="9189098" y="1335178"/>
            <a:ext cx="46608" cy="314361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8FBE5B2-CB53-86FF-3BA7-216A65384CE7}"/>
              </a:ext>
            </a:extLst>
          </p:cNvPr>
          <p:cNvCxnSpPr>
            <a:cxnSpLocks/>
          </p:cNvCxnSpPr>
          <p:nvPr/>
        </p:nvCxnSpPr>
        <p:spPr>
          <a:xfrm>
            <a:off x="9189098" y="4478791"/>
            <a:ext cx="71201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DDDDFD0-4196-5C8C-2222-B6E9F18099A8}"/>
              </a:ext>
            </a:extLst>
          </p:cNvPr>
          <p:cNvSpPr/>
          <p:nvPr/>
        </p:nvSpPr>
        <p:spPr>
          <a:xfrm>
            <a:off x="6483288" y="367371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5AFF425A-B600-D0E4-4969-7A5B9ACEA073}"/>
              </a:ext>
            </a:extLst>
          </p:cNvPr>
          <p:cNvSpPr/>
          <p:nvPr/>
        </p:nvSpPr>
        <p:spPr>
          <a:xfrm>
            <a:off x="6836850" y="2419782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F37981-99A8-F52F-5ED8-CD2A2CA5D255}"/>
              </a:ext>
            </a:extLst>
          </p:cNvPr>
          <p:cNvSpPr txBox="1"/>
          <p:nvPr/>
        </p:nvSpPr>
        <p:spPr>
          <a:xfrm>
            <a:off x="4024384" y="3819297"/>
            <a:ext cx="141647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Secure Rest APIs: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944C88-2FBB-48F0-EB91-A9751DAE2332}"/>
              </a:ext>
            </a:extLst>
          </p:cNvPr>
          <p:cNvSpPr txBox="1"/>
          <p:nvPr/>
        </p:nvSpPr>
        <p:spPr>
          <a:xfrm>
            <a:off x="976759" y="3021978"/>
            <a:ext cx="1825423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Services:</a:t>
            </a:r>
          </a:p>
          <a:p>
            <a:endParaRPr lang="en-US" sz="11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EB764B-E528-2B46-FE68-3FD24C7DCC0A}"/>
              </a:ext>
            </a:extLst>
          </p:cNvPr>
          <p:cNvSpPr txBox="1"/>
          <p:nvPr/>
        </p:nvSpPr>
        <p:spPr>
          <a:xfrm>
            <a:off x="8013319" y="4134768"/>
            <a:ext cx="112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 Storage</a:t>
            </a:r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B7046B60-6D7C-7315-E0D2-2119219ED369}"/>
              </a:ext>
            </a:extLst>
          </p:cNvPr>
          <p:cNvSpPr/>
          <p:nvPr/>
        </p:nvSpPr>
        <p:spPr>
          <a:xfrm>
            <a:off x="9057338" y="2553681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pic>
        <p:nvPicPr>
          <p:cNvPr id="4" name="Picture 3" descr="A yellow key in a blue circle&#10;&#10;AI-generated content may be incorrect.">
            <a:extLst>
              <a:ext uri="{FF2B5EF4-FFF2-40B4-BE49-F238E27FC236}">
                <a16:creationId xmlns:a16="http://schemas.microsoft.com/office/drawing/2014/main" id="{485868D5-E0F0-AAFE-F479-40EF6C7B3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77" y="1481128"/>
            <a:ext cx="642994" cy="6429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90BC8-550A-0867-3FFF-FA018AA64EF0}"/>
              </a:ext>
            </a:extLst>
          </p:cNvPr>
          <p:cNvCxnSpPr>
            <a:cxnSpLocks/>
          </p:cNvCxnSpPr>
          <p:nvPr/>
        </p:nvCxnSpPr>
        <p:spPr>
          <a:xfrm flipH="1" flipV="1">
            <a:off x="5897261" y="1774038"/>
            <a:ext cx="1967776" cy="2336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0" name="Picture 39" descr="A black and yellow lock with a key&#10;&#10;AI-generated content may be incorrect.">
            <a:extLst>
              <a:ext uri="{FF2B5EF4-FFF2-40B4-BE49-F238E27FC236}">
                <a16:creationId xmlns:a16="http://schemas.microsoft.com/office/drawing/2014/main" id="{E399B1A1-C5E3-DCA1-5CA9-AA253AAC08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76" y="1700331"/>
            <a:ext cx="425362" cy="4253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D5C000-2AB6-3609-9749-2D54AF3D6C53}"/>
              </a:ext>
            </a:extLst>
          </p:cNvPr>
          <p:cNvSpPr txBox="1"/>
          <p:nvPr/>
        </p:nvSpPr>
        <p:spPr>
          <a:xfrm>
            <a:off x="2777110" y="1427291"/>
            <a:ext cx="79194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Key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E0D510-50AA-431E-CC60-A56CE24608EE}"/>
              </a:ext>
            </a:extLst>
          </p:cNvPr>
          <p:cNvCxnSpPr>
            <a:cxnSpLocks/>
          </p:cNvCxnSpPr>
          <p:nvPr/>
        </p:nvCxnSpPr>
        <p:spPr>
          <a:xfrm>
            <a:off x="1194448" y="5175994"/>
            <a:ext cx="138178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48C95D-F15E-1934-8891-0E79F6C1ADC6}"/>
              </a:ext>
            </a:extLst>
          </p:cNvPr>
          <p:cNvCxnSpPr>
            <a:cxnSpLocks/>
          </p:cNvCxnSpPr>
          <p:nvPr/>
        </p:nvCxnSpPr>
        <p:spPr>
          <a:xfrm flipV="1">
            <a:off x="1194448" y="5563491"/>
            <a:ext cx="1425327" cy="2426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4F8D1D-2211-9E40-948D-926FA909630C}"/>
              </a:ext>
            </a:extLst>
          </p:cNvPr>
          <p:cNvSpPr txBox="1"/>
          <p:nvPr/>
        </p:nvSpPr>
        <p:spPr>
          <a:xfrm>
            <a:off x="1268495" y="4955511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4544C3-7333-7F9D-C3C2-72EDD66D5731}"/>
              </a:ext>
            </a:extLst>
          </p:cNvPr>
          <p:cNvSpPr txBox="1"/>
          <p:nvPr/>
        </p:nvSpPr>
        <p:spPr>
          <a:xfrm>
            <a:off x="1264121" y="5328866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Proposed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A07AA8-B7FC-FE60-04EE-433B02344AA2}"/>
              </a:ext>
            </a:extLst>
          </p:cNvPr>
          <p:cNvSpPr/>
          <p:nvPr/>
        </p:nvSpPr>
        <p:spPr>
          <a:xfrm>
            <a:off x="1017022" y="4888591"/>
            <a:ext cx="1691126" cy="87755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40A07EC6-A8FD-F98C-9694-D7DEDACBB6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40" y="4433719"/>
            <a:ext cx="1513579" cy="79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3101A1DC9B14E920AEC1207759D8A" ma:contentTypeVersion="20" ma:contentTypeDescription="Create a new document." ma:contentTypeScope="" ma:versionID="0d181b5c4d9e98e75c568baa24c9ee5b">
  <xsd:schema xmlns:xsd="http://www.w3.org/2001/XMLSchema" xmlns:xs="http://www.w3.org/2001/XMLSchema" xmlns:p="http://schemas.microsoft.com/office/2006/metadata/properties" xmlns:ns1="http://schemas.microsoft.com/sharepoint/v3" xmlns:ns2="9d03ce06-685b-418c-8101-ca27946f3f9e" xmlns:ns3="230e9df3-be65-4c73-a93b-d1236ebd677e" xmlns:ns4="6c51fb8b-8e9e-424f-b446-9b2a950b0006" targetNamespace="http://schemas.microsoft.com/office/2006/metadata/properties" ma:root="true" ma:fieldsID="37e5b38d01238b6f015d30865e22ae3a" ns1:_="" ns2:_="" ns3:_="" ns4:_="">
    <xsd:import namespace="http://schemas.microsoft.com/sharepoint/v3"/>
    <xsd:import namespace="9d03ce06-685b-418c-8101-ca27946f3f9e"/>
    <xsd:import namespace="230e9df3-be65-4c73-a93b-d1236ebd677e"/>
    <xsd:import namespace="6c51fb8b-8e9e-424f-b446-9b2a950b0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OneNoteFluid_FileOrder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ce06-685b-418c-8101-ca27946f3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1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DateTaken" ma:index="21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a7ecd-737c-4ea2-9115-b21c24237e35}" ma:internalName="TaxCatchAll" ma:showField="CatchAllData" ma:web="6c51fb8b-8e9e-424f-b446-9b2a950b00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1fb8b-8e9e-424f-b446-9b2a950b0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03ce06-685b-418c-8101-ca27946f3f9e">
      <Terms xmlns="http://schemas.microsoft.com/office/infopath/2007/PartnerControls"/>
    </lcf76f155ced4ddcb4097134ff3c332f>
    <OneNoteFluid_FileOrder xmlns="9d03ce06-685b-418c-8101-ca27946f3f9e" xsi:nil="true"/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862FBFE-0CF9-4FEB-A4AD-01F27F7B2B28}">
  <ds:schemaRefs>
    <ds:schemaRef ds:uri="230e9df3-be65-4c73-a93b-d1236ebd677e"/>
    <ds:schemaRef ds:uri="6c51fb8b-8e9e-424f-b446-9b2a950b0006"/>
    <ds:schemaRef ds:uri="9d03ce06-685b-418c-8101-ca27946f3f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3220A2-EEC3-42C6-B708-AF5124D23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C790D-B50F-408B-9B95-DA428B2D8022}">
  <ds:schemaRefs>
    <ds:schemaRef ds:uri="230e9df3-be65-4c73-a93b-d1236ebd677e"/>
    <ds:schemaRef ds:uri="6c51fb8b-8e9e-424f-b446-9b2a950b0006"/>
    <ds:schemaRef ds:uri="9d03ce06-685b-418c-8101-ca27946f3f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Cowen</dc:creator>
  <cp:lastModifiedBy>Gaiye Zhou</cp:lastModifiedBy>
  <cp:revision>16</cp:revision>
  <dcterms:created xsi:type="dcterms:W3CDTF">2022-08-10T13:15:01Z</dcterms:created>
  <dcterms:modified xsi:type="dcterms:W3CDTF">2025-02-27T14:21:37Z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0x0101004393101A1DC9B14E920AEC1207759D8A</vt:lpwstr>
  </property>
  <property fmtid="{D5CDD505-2E9C-101B-9397-08002B2CF9AE}" pid="3" name="MediaServiceImageTags">
    <vt:lpwstr/>
  </property>
</Properties>
</file>