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BE90-73C0-ECAB-19E4-CDF8072B5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8D8EE-3DA5-97B8-19A1-5B38AE0D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43DF-45DD-1BE2-9829-DE73305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B364-3858-13C1-3489-8EDFD80E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5BC2-215A-A910-DC8F-F8969695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A39-D526-C08F-9DD2-33B1841D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75DAB-E55B-6FBD-DCC3-E52EAD9F1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68FB-04D8-8870-CC0B-D07250CD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7E89-0635-471A-9A0A-4AD8C2C7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0EDFF-6FA6-2341-6610-DC1009CA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7234A-49FA-1BE5-0CC9-9230F5A80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A3EA6-8828-A96A-75DD-F688EDD3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9E23-F115-5093-1D40-330422F5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8134-63B1-64E0-B5F0-FED49118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FF3D-FBA6-E4C2-20A2-E5A2269D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374C-B88C-165F-D5B3-BD5325CC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CF90-B09E-F130-476F-7A3949FF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AC18A-C8CD-1856-A564-22ABC26C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B9E6-3E07-AF2A-B252-2E67C8A4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54FF-2F83-4E7A-8AAF-5CFE87EE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DB92-100C-09A7-5B3A-AD7B7D1C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DE0E5-6CFD-0933-33A0-53A48AD8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68C2-6BD8-5620-F622-75CC91A5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6C8C-05E3-5AAD-E1DA-8F39A699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AD5B-D175-984F-B75C-DBD077C1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2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9452-F379-C1B4-48D3-EA15C90E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1A67-2622-D45A-93B4-E76BE09C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6DE1E-FEF5-2E51-40C3-1A5C058E4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0129F-1830-CBC1-E6BE-E8A18408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1755-7B0A-B340-7368-326D58FB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6680B-3666-F3E7-D3BF-CC023DE5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85DA-42A7-3E3F-94DE-4DC17D0D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B47E-1EE8-FFFE-79B2-6A4669EA9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E8D25-59AF-5844-187A-D430DFA2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47BCF-F699-B05C-375B-B7CACC137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B9189-9FF0-3A0F-BBE1-DA7DF548E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77894-C21E-4BF0-541C-FAF16513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CFAE2-5B1C-9918-E226-EB0442B9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B0FA9-2C57-91CD-504D-4A77C7D9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250A-70BE-6B9D-C3F2-D3226C41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540B2-7A73-F199-A680-9FDA480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DEF7-4A05-8352-2058-EB2AAEC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729B-6064-CF7C-F3BD-4B984523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AE365-DD45-7B66-A822-25474D0D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4F506-950B-DAE3-DECC-3FF18902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91A97-28A1-3273-D938-C0C0176F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8EE7-7D4F-B414-59C9-FB915A25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2A5F-2F01-CAE3-3FB4-837BECE52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FA706-CDEF-D50A-51BB-134529D1B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2F9A-3EBE-876C-0D18-3E288971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32A6-8FDD-C8A4-D469-4D8DCFB2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47779-0721-1496-14CA-1E289FDD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2A33-1BAF-4B2C-0792-BC35777B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B2386-714C-2C8A-6799-F4DB40AE3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77C4D-51C2-B02D-9022-1CEDF65B7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4F69-9FE9-A89A-D14C-F40C1F4C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4FB1-EED9-86C3-C589-7DF7F4A4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BC64-6F16-0972-2427-BB0520E4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3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57F9F-9F9F-9B50-34ED-9F14B801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0710-9DF4-1007-BBA8-5DD49D46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017E-CDD6-E876-EFD1-EA8B95190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8DAD7-F084-4462-9A68-9D7E404C816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5EBF-74AF-2F84-18B1-224E41364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D676-ED3A-09A2-D788-0AE74432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95456-2F25-4655-BABA-605C2955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16EDE-5AB6-5075-E47C-FB80B158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7" y="2450734"/>
            <a:ext cx="6533081" cy="3362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0362B1-A285-C81F-1B8A-A389A0CCDFDE}"/>
              </a:ext>
            </a:extLst>
          </p:cNvPr>
          <p:cNvSpPr/>
          <p:nvPr/>
        </p:nvSpPr>
        <p:spPr>
          <a:xfrm>
            <a:off x="2942502" y="4174434"/>
            <a:ext cx="790193" cy="170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C403A-433C-34F0-96F8-F6395CECE21C}"/>
              </a:ext>
            </a:extLst>
          </p:cNvPr>
          <p:cNvSpPr/>
          <p:nvPr/>
        </p:nvSpPr>
        <p:spPr>
          <a:xfrm>
            <a:off x="4782345" y="4174433"/>
            <a:ext cx="790193" cy="170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931B21-936B-4B15-E495-5153960E6E0F}"/>
              </a:ext>
            </a:extLst>
          </p:cNvPr>
          <p:cNvSpPr/>
          <p:nvPr/>
        </p:nvSpPr>
        <p:spPr>
          <a:xfrm>
            <a:off x="2997720" y="5519530"/>
            <a:ext cx="790193" cy="1704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0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Gaiye Zhou</dc:creator>
  <cp:lastModifiedBy>Gaiye Zhou</cp:lastModifiedBy>
  <cp:revision>1</cp:revision>
  <dcterms:created xsi:type="dcterms:W3CDTF">2025-08-06T21:47:31Z</dcterms:created>
  <dcterms:modified xsi:type="dcterms:W3CDTF">2025-08-06T21:49:20Z</dcterms:modified>
</cp:coreProperties>
</file>