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57" d="100"/>
          <a:sy n="57" d="100"/>
        </p:scale>
        <p:origin x="415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C9BD-040A-DDCF-3F5D-5AC0C54CE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40867-A0FC-BCA3-B13F-95C5EA451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E525-AA1E-D840-B547-73992648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0E9B-D6E1-D7AC-2C42-9C3302C2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01B1-2A54-2DE7-AC75-63F6B512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F1FC-325B-A99E-ACB7-4D198F84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EA864-CB93-40F8-C94C-955F04779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34CC-81FF-2D98-3A7C-556A634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13E9F-6EF3-8611-B936-1AE59B20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FE091-D8BC-1DD9-511A-6E8D5538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3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2F328-454C-B7A0-FEA3-D5BDC4896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CBA27-795C-2D5F-9677-3226BA442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6F6D4-1273-FE8E-3025-CA9E1A7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FE81E-2350-EE27-3CCA-B155849CD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A0F08-9961-3DD8-AD74-E838B097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1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1817-48D1-B693-4848-FD4F93B6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4FB5-63CC-3AC7-75B9-B01BCC777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671B0-FCDF-E143-F765-7B5B1483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C4699-FBDC-7287-3E73-BDC3B7FD9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6950-ABBD-3B78-6D66-1881B7A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639B-92AD-BE83-6B18-57C18C48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063A1-7EFD-9D61-EA4B-0DF7012A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DD94F-E354-424E-88BF-387AE39A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B283A-CF39-1896-973A-04F575C2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5F47-AE4F-476B-6A2F-3727E502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7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9FF47-F749-5E24-77D8-224EC1A7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FDE4-B5B1-1592-0626-3F0307101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1292-C0A2-1849-2069-709737C32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7EC59-2E32-C4EE-717C-E525CFA0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075F1-58B0-D6A5-F8BD-00D2C888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F99B7-4900-06F4-F632-E5675C1F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2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857-A6A4-9848-2E05-7288573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11E2-B9D4-A721-86CB-3427E5FDD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AAFD0-F527-A139-C0E8-54A7F6AE8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2D5B5-8921-2E47-97FD-718FC3D0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3CF43-6F20-DC0B-C89D-FAABA01C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F48F30-7C15-4823-CEAE-E78A77A8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FF734-2657-A245-9AB6-D6EE7439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8E5BA-0ADB-3DF5-3AFC-E7ACD23A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AAE86-5616-762A-EF04-4C015F7D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BAD1C-45DF-A039-C144-D4A3DBC0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05DB7-B25F-B917-A696-8CAB712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4239D-BCAE-F962-4A1E-7569D96D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0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BACD5-3BBB-4051-C091-2B0DD64D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D8635-36F3-5BFE-83A6-94DF4C37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7732-2BEE-366F-4E19-4D4069EF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EE42-6B06-7E16-30E2-E78D5705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1F0CB-FEE3-430A-FC36-8B0C11656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9817-73CB-093E-B800-E3B2FF31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8290-4B20-D500-FFBE-FF4594BC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86D06-4376-7A9D-6BAA-0ACD514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20555-8E44-A9C4-1E97-BBB9BFD5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2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E3F2-CF86-1336-F186-6B18E389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27C00-1809-8BA2-1286-278966983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E4A1E-AB5A-E121-E867-283640C7C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AD35-6D2F-BFE7-EDE3-D994779D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639FB-0984-E782-5149-B8D1922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5D755-2A34-BFD3-BF62-72F4BC9F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26940D-E8A4-B0C3-F303-9160C72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19EC-2153-DD9A-3B94-0FF007B6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D5442-A348-C3BA-EC5A-53076A3AD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E3A52-CBF7-4130-8D1C-4AD0B509F5F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8FEE-61E7-A8FD-4AC6-E0192DF53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29BCA-3515-A803-35A8-D5F7192D9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7DC3-CAD3-4DF2-B421-5BE4A9B59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1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59FF9-94BC-A98E-2D54-EF722F3E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026" y="1913011"/>
            <a:ext cx="4016113" cy="1978204"/>
          </a:xfrm>
          <a:prstGeom prst="rect">
            <a:avLst/>
          </a:prstGeom>
          <a:ln w="15875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11EF3-24A8-2B70-49F9-3506ECEF1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017" y="1386124"/>
            <a:ext cx="5945203" cy="3031977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9425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A4DC82-0F12-6A94-0086-950F6BAA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68" y="2825225"/>
            <a:ext cx="1038866" cy="1050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0C08EB-CFB9-9144-EEC7-4C4B69AE1763}"/>
              </a:ext>
            </a:extLst>
          </p:cNvPr>
          <p:cNvSpPr/>
          <p:nvPr/>
        </p:nvSpPr>
        <p:spPr>
          <a:xfrm>
            <a:off x="1068405" y="2059805"/>
            <a:ext cx="1886951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and pink logo&#10;&#10;AI-generated content may be incorrect.">
            <a:extLst>
              <a:ext uri="{FF2B5EF4-FFF2-40B4-BE49-F238E27FC236}">
                <a16:creationId xmlns:a16="http://schemas.microsoft.com/office/drawing/2014/main" id="{9E6CC8A6-3C76-27CD-ECF8-2468DA57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088" y="2142856"/>
            <a:ext cx="2180881" cy="1348261"/>
          </a:xfrm>
          <a:prstGeom prst="rect">
            <a:avLst/>
          </a:prstGeom>
        </p:spPr>
      </p:pic>
      <p:pic>
        <p:nvPicPr>
          <p:cNvPr id="16" name="Picture 15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B8E3C034-8CE1-F53E-844A-C7CEC0EE8C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59102" y="3574169"/>
            <a:ext cx="1470323" cy="90898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677C86-0D20-3618-D719-49F9077155D3}"/>
              </a:ext>
            </a:extLst>
          </p:cNvPr>
          <p:cNvSpPr/>
          <p:nvPr/>
        </p:nvSpPr>
        <p:spPr>
          <a:xfrm>
            <a:off x="3691839" y="2059805"/>
            <a:ext cx="4922772" cy="381160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C00314-8FD6-18FA-16E4-F6E5826DFC21}"/>
              </a:ext>
            </a:extLst>
          </p:cNvPr>
          <p:cNvSpPr/>
          <p:nvPr/>
        </p:nvSpPr>
        <p:spPr>
          <a:xfrm>
            <a:off x="3974421" y="4439077"/>
            <a:ext cx="1626917" cy="12975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APIs:</a:t>
            </a:r>
          </a:p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13AC49-EDEE-DF7F-33AB-EBADD65B8CBE}"/>
              </a:ext>
            </a:extLst>
          </p:cNvPr>
          <p:cNvSpPr/>
          <p:nvPr/>
        </p:nvSpPr>
        <p:spPr>
          <a:xfrm>
            <a:off x="3974422" y="2825225"/>
            <a:ext cx="1626917" cy="152779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API</a:t>
            </a:r>
          </a:p>
          <a:p>
            <a:r>
              <a:rPr lang="en-US" dirty="0">
                <a:solidFill>
                  <a:schemeClr val="tx1"/>
                </a:solidFill>
              </a:rPr>
              <a:t>Chat with Shopping Agent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5E2FD-845E-3D02-7183-7B7CF96E6DF4}"/>
              </a:ext>
            </a:extLst>
          </p:cNvPr>
          <p:cNvSpPr/>
          <p:nvPr/>
        </p:nvSpPr>
        <p:spPr>
          <a:xfrm>
            <a:off x="5855472" y="2829820"/>
            <a:ext cx="2403004" cy="152320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Semantic Kernel </a:t>
            </a:r>
          </a:p>
          <a:p>
            <a:r>
              <a:rPr lang="en-US" dirty="0">
                <a:solidFill>
                  <a:schemeClr val="tx1"/>
                </a:solidFill>
              </a:rPr>
              <a:t>Shop Managing Agent, Order Agent, </a:t>
            </a:r>
          </a:p>
          <a:p>
            <a:r>
              <a:rPr lang="en-US" dirty="0">
                <a:solidFill>
                  <a:schemeClr val="tx1"/>
                </a:solidFill>
              </a:rPr>
              <a:t>Cart Agent,</a:t>
            </a:r>
          </a:p>
          <a:p>
            <a:r>
              <a:rPr lang="en-US" dirty="0">
                <a:solidFill>
                  <a:schemeClr val="tx1"/>
                </a:solidFill>
              </a:rPr>
              <a:t>Offer Agent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62728C-8D80-5183-A70C-0E67C1EFF229}"/>
              </a:ext>
            </a:extLst>
          </p:cNvPr>
          <p:cNvSpPr/>
          <p:nvPr/>
        </p:nvSpPr>
        <p:spPr>
          <a:xfrm>
            <a:off x="9333364" y="2059804"/>
            <a:ext cx="2160862" cy="381160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A4DB72-5F26-48F4-8A6C-33441D25DBCF}"/>
              </a:ext>
            </a:extLst>
          </p:cNvPr>
          <p:cNvSpPr txBox="1"/>
          <p:nvPr/>
        </p:nvSpPr>
        <p:spPr>
          <a:xfrm>
            <a:off x="4192124" y="2226713"/>
            <a:ext cx="3711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Backend App (Python </a:t>
            </a:r>
            <a:r>
              <a:rPr lang="en-US" b="1" dirty="0" err="1">
                <a:solidFill>
                  <a:schemeClr val="tx1"/>
                </a:solidFill>
              </a:rPr>
              <a:t>FastAPI</a:t>
            </a:r>
            <a:r>
              <a:rPr lang="en-US" b="1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F75E39-932A-78B9-D4BD-54F7D5B7A833}"/>
              </a:ext>
            </a:extLst>
          </p:cNvPr>
          <p:cNvSpPr/>
          <p:nvPr/>
        </p:nvSpPr>
        <p:spPr>
          <a:xfrm>
            <a:off x="1283697" y="4188401"/>
            <a:ext cx="1520717" cy="1370776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User Register</a:t>
            </a:r>
          </a:p>
          <a:p>
            <a:r>
              <a:rPr lang="en-US" dirty="0">
                <a:solidFill>
                  <a:schemeClr val="tx1"/>
                </a:solidFill>
              </a:rPr>
              <a:t>User Login</a:t>
            </a:r>
          </a:p>
          <a:p>
            <a:r>
              <a:rPr lang="en-US" dirty="0">
                <a:solidFill>
                  <a:schemeClr val="tx1"/>
                </a:solidFill>
              </a:rPr>
              <a:t>User Logout </a:t>
            </a:r>
          </a:p>
          <a:p>
            <a:r>
              <a:rPr lang="en-US" dirty="0">
                <a:solidFill>
                  <a:schemeClr val="tx1"/>
                </a:solidFill>
              </a:rPr>
              <a:t>Chat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EA0FE-BB8B-B65D-F5BD-D23276CBB714}"/>
              </a:ext>
            </a:extLst>
          </p:cNvPr>
          <p:cNvSpPr txBox="1"/>
          <p:nvPr/>
        </p:nvSpPr>
        <p:spPr>
          <a:xfrm>
            <a:off x="1099370" y="2092838"/>
            <a:ext cx="3711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Frontend </a:t>
            </a:r>
          </a:p>
          <a:p>
            <a:r>
              <a:rPr lang="en-US" b="1" dirty="0"/>
              <a:t>Web App (React)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3E284-D01D-3218-2461-B3FB544DE04C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955356" y="3965607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5F2AE1-81F7-BC01-94D4-FCA3FA08C7CC}"/>
              </a:ext>
            </a:extLst>
          </p:cNvPr>
          <p:cNvCxnSpPr/>
          <p:nvPr/>
        </p:nvCxnSpPr>
        <p:spPr>
          <a:xfrm>
            <a:off x="8596881" y="4057428"/>
            <a:ext cx="736483" cy="0"/>
          </a:xfrm>
          <a:prstGeom prst="straightConnector1">
            <a:avLst/>
          </a:prstGeom>
          <a:ln w="25400">
            <a:solidFill>
              <a:schemeClr val="accent4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532A7C-76EF-9442-388F-1D81C106E220}"/>
              </a:ext>
            </a:extLst>
          </p:cNvPr>
          <p:cNvSpPr txBox="1"/>
          <p:nvPr/>
        </p:nvSpPr>
        <p:spPr>
          <a:xfrm>
            <a:off x="5726000" y="4536325"/>
            <a:ext cx="2888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Secure Login </a:t>
            </a:r>
          </a:p>
          <a:p>
            <a:r>
              <a:rPr lang="en-US" dirty="0"/>
              <a:t>Auth DB in Database.</a:t>
            </a:r>
          </a:p>
          <a:p>
            <a:r>
              <a:rPr lang="en-US" dirty="0"/>
              <a:t>Token returns to web app.</a:t>
            </a:r>
          </a:p>
          <a:p>
            <a:r>
              <a:rPr lang="en-US" dirty="0"/>
              <a:t>Chat UI appears after Login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26367D-70DC-1B9E-5083-6CA8BD7B2CED}"/>
              </a:ext>
            </a:extLst>
          </p:cNvPr>
          <p:cNvSpPr/>
          <p:nvPr/>
        </p:nvSpPr>
        <p:spPr>
          <a:xfrm>
            <a:off x="750770" y="1718109"/>
            <a:ext cx="8171849" cy="4470934"/>
          </a:xfrm>
          <a:prstGeom prst="rect">
            <a:avLst/>
          </a:prstGeom>
          <a:noFill/>
          <a:ln w="254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87B3AE7-047D-C8D1-39B2-F92D6F3E2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0195" y="4702025"/>
            <a:ext cx="938120" cy="7716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226ACE4-C382-3F76-0591-1BDB98ACE03D}"/>
              </a:ext>
            </a:extLst>
          </p:cNvPr>
          <p:cNvSpPr/>
          <p:nvPr/>
        </p:nvSpPr>
        <p:spPr>
          <a:xfrm>
            <a:off x="3787102" y="1108019"/>
            <a:ext cx="2828097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Azure  Container Apps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CAF592-7630-70BA-A73F-616A13C5D61F}"/>
              </a:ext>
            </a:extLst>
          </p:cNvPr>
          <p:cNvSpPr/>
          <p:nvPr/>
        </p:nvSpPr>
        <p:spPr>
          <a:xfrm>
            <a:off x="2634937" y="413220"/>
            <a:ext cx="6330185" cy="6278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tx1"/>
                </a:solidFill>
              </a:rPr>
              <a:t>Shopping Assistant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95681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EF92-DA22-43EF-9851-AEF3FC0A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06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639F-22FA-356C-AF30-6CADFB35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395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Gaiye Zhou</dc:creator>
  <cp:lastModifiedBy>Gaiye Zhou</cp:lastModifiedBy>
  <cp:revision>10</cp:revision>
  <dcterms:created xsi:type="dcterms:W3CDTF">2025-05-15T18:37:18Z</dcterms:created>
  <dcterms:modified xsi:type="dcterms:W3CDTF">2025-05-16T02:22:44Z</dcterms:modified>
</cp:coreProperties>
</file>