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4DC82-0F12-6A94-0086-950F6BAA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2825225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C08EB-CFB9-9144-EEC7-4C4B69AE1763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E6CC8A6-3C76-27CD-ECF8-2468DA57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8E3C034-8CE1-F53E-844A-C7CEC0EE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677C86-0D20-3618-D719-49F9077155D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00314-8FD6-18FA-16E4-F6E5826DFC21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APIs:</a:t>
            </a:r>
          </a:p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3AC49-EDEE-DF7F-33AB-EBADD65B8CBE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</a:t>
            </a:r>
          </a:p>
          <a:p>
            <a:r>
              <a:rPr lang="en-US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5E2FD-845E-3D02-7183-7B7CF96E6DF4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2728C-8D80-5183-A70C-0E67C1EFF22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4DB72-5F26-48F4-8A6C-33441D25DBCF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75E39-932A-78B9-D4BD-54F7D5B7A833}"/>
              </a:ext>
            </a:extLst>
          </p:cNvPr>
          <p:cNvSpPr/>
          <p:nvPr/>
        </p:nvSpPr>
        <p:spPr>
          <a:xfrm>
            <a:off x="1283697" y="4188401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EA0FE-BB8B-B65D-F5BD-D23276CBB714}"/>
              </a:ext>
            </a:extLst>
          </p:cNvPr>
          <p:cNvSpPr txBox="1"/>
          <p:nvPr/>
        </p:nvSpPr>
        <p:spPr>
          <a:xfrm>
            <a:off x="1099370" y="2092838"/>
            <a:ext cx="371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3E284-D01D-3218-2461-B3FB544DE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5F2AE1-81F7-BC01-94D4-FCA3FA08C7CC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532A7C-76EF-9442-388F-1D81C106E220}"/>
              </a:ext>
            </a:extLst>
          </p:cNvPr>
          <p:cNvSpPr txBox="1"/>
          <p:nvPr/>
        </p:nvSpPr>
        <p:spPr>
          <a:xfrm>
            <a:off x="5726000" y="4536325"/>
            <a:ext cx="2888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Login </a:t>
            </a:r>
          </a:p>
          <a:p>
            <a:r>
              <a:rPr lang="en-US" dirty="0"/>
              <a:t>Auth DB in Database.</a:t>
            </a:r>
          </a:p>
          <a:p>
            <a:r>
              <a:rPr lang="en-US" dirty="0"/>
              <a:t>Token returns to web app.</a:t>
            </a:r>
          </a:p>
          <a:p>
            <a:r>
              <a:rPr lang="en-US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26367D-70DC-1B9E-5083-6CA8BD7B2CED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7B3AE7-047D-C8D1-39B2-F92D6F3E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226ACE4-C382-3F76-0591-1BDB98ACE03D}"/>
              </a:ext>
            </a:extLst>
          </p:cNvPr>
          <p:cNvSpPr/>
          <p:nvPr/>
        </p:nvSpPr>
        <p:spPr>
          <a:xfrm>
            <a:off x="3787102" y="1108019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AF592-7630-70BA-A73F-616A13C5D61F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9568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872F-3BB8-82F6-DA2D-6919318F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743F3-A7C4-CB32-6F98-9DF2C1A7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5" y="3050102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31C24-79A0-91B5-F01F-8B1F7993149D}"/>
              </a:ext>
            </a:extLst>
          </p:cNvPr>
          <p:cNvSpPr/>
          <p:nvPr/>
        </p:nvSpPr>
        <p:spPr>
          <a:xfrm>
            <a:off x="1068405" y="1886550"/>
            <a:ext cx="1886951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861798A-5924-C09A-69A9-93FED72B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1969602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36DDFB3-E885-E5BE-8E04-9CC1C85C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400915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A29E9-DD1A-06AA-FABD-284566577593}"/>
              </a:ext>
            </a:extLst>
          </p:cNvPr>
          <p:cNvSpPr/>
          <p:nvPr/>
        </p:nvSpPr>
        <p:spPr>
          <a:xfrm>
            <a:off x="3691839" y="1886551"/>
            <a:ext cx="4922772" cy="407148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D73AE-4D0A-460B-81D1-2B32654A9FFB}"/>
              </a:ext>
            </a:extLst>
          </p:cNvPr>
          <p:cNvSpPr/>
          <p:nvPr/>
        </p:nvSpPr>
        <p:spPr>
          <a:xfrm>
            <a:off x="3974421" y="4265823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Login API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Logout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A223D6-DA60-3C2B-F3BB-779422F92AFA}"/>
              </a:ext>
            </a:extLst>
          </p:cNvPr>
          <p:cNvSpPr/>
          <p:nvPr/>
        </p:nvSpPr>
        <p:spPr>
          <a:xfrm>
            <a:off x="3974422" y="2651971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52715-25FC-881A-E7C5-AB1F20C67BE0}"/>
              </a:ext>
            </a:extLst>
          </p:cNvPr>
          <p:cNvSpPr/>
          <p:nvPr/>
        </p:nvSpPr>
        <p:spPr>
          <a:xfrm>
            <a:off x="5855472" y="2656566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A1F4AC-40BF-E60F-B606-E5AB8A79EF89}"/>
              </a:ext>
            </a:extLst>
          </p:cNvPr>
          <p:cNvSpPr/>
          <p:nvPr/>
        </p:nvSpPr>
        <p:spPr>
          <a:xfrm>
            <a:off x="9333364" y="1886550"/>
            <a:ext cx="2160862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C10E5-3705-DB2C-0662-E572181CF803}"/>
              </a:ext>
            </a:extLst>
          </p:cNvPr>
          <p:cNvSpPr txBox="1"/>
          <p:nvPr/>
        </p:nvSpPr>
        <p:spPr>
          <a:xfrm>
            <a:off x="4192124" y="2053459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68A35-41DF-CF19-692A-9C5971FCFB87}"/>
              </a:ext>
            </a:extLst>
          </p:cNvPr>
          <p:cNvSpPr/>
          <p:nvPr/>
        </p:nvSpPr>
        <p:spPr>
          <a:xfrm>
            <a:off x="1251521" y="4214213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UI Features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D893A-21D9-870A-E454-8BF80FC74C02}"/>
              </a:ext>
            </a:extLst>
          </p:cNvPr>
          <p:cNvSpPr txBox="1"/>
          <p:nvPr/>
        </p:nvSpPr>
        <p:spPr>
          <a:xfrm>
            <a:off x="1072154" y="2013606"/>
            <a:ext cx="1879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15111-21A0-23B6-FEB5-B91E1F781569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22294"/>
            <a:ext cx="736483" cy="1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C409BA-A113-F6E2-AA5D-460A200BEA4F}"/>
              </a:ext>
            </a:extLst>
          </p:cNvPr>
          <p:cNvCxnSpPr/>
          <p:nvPr/>
        </p:nvCxnSpPr>
        <p:spPr>
          <a:xfrm>
            <a:off x="8596881" y="3884174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96013E-AD17-6925-DDF3-C10633A17FFA}"/>
              </a:ext>
            </a:extLst>
          </p:cNvPr>
          <p:cNvSpPr txBox="1"/>
          <p:nvPr/>
        </p:nvSpPr>
        <p:spPr>
          <a:xfrm>
            <a:off x="5726000" y="4363071"/>
            <a:ext cx="258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 </a:t>
            </a:r>
          </a:p>
          <a:p>
            <a:r>
              <a:rPr lang="en-US" sz="1600" dirty="0"/>
              <a:t>Secure Login </a:t>
            </a:r>
          </a:p>
          <a:p>
            <a:r>
              <a:rPr lang="en-US" sz="1600" dirty="0"/>
              <a:t>Token returns to Web App</a:t>
            </a:r>
          </a:p>
          <a:p>
            <a:r>
              <a:rPr lang="en-US" sz="1600" dirty="0"/>
              <a:t>Chat UI appears after Login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37743B8-8FB8-ABB8-37BF-CE856CF3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528771"/>
            <a:ext cx="938120" cy="7716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AE190B-BD17-B75C-6798-FD5355C256E4}"/>
              </a:ext>
            </a:extLst>
          </p:cNvPr>
          <p:cNvSpPr/>
          <p:nvPr/>
        </p:nvSpPr>
        <p:spPr>
          <a:xfrm>
            <a:off x="2560907" y="576527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F2F4353A-D609-F3E7-1641-29099C425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78" y="1973611"/>
            <a:ext cx="712457" cy="634735"/>
          </a:xfrm>
          <a:prstGeom prst="rect">
            <a:avLst/>
          </a:prstGeom>
        </p:spPr>
      </p:pic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2AD7AD8F-D3CD-487A-CFEA-C6587481F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61" y="1920757"/>
            <a:ext cx="712457" cy="6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EF92-DA22-43EF-9851-AEF3FC0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6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39F-22FA-356C-AF30-6CADFB35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135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16</cp:revision>
  <dcterms:created xsi:type="dcterms:W3CDTF">2025-05-15T18:37:18Z</dcterms:created>
  <dcterms:modified xsi:type="dcterms:W3CDTF">2025-05-16T21:29:18Z</dcterms:modified>
</cp:coreProperties>
</file>