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3" autoAdjust="0"/>
    <p:restoredTop sz="94660"/>
  </p:normalViewPr>
  <p:slideViewPr>
    <p:cSldViewPr snapToGrid="0">
      <p:cViewPr varScale="1">
        <p:scale>
          <a:sx n="57" d="100"/>
          <a:sy n="57" d="100"/>
        </p:scale>
        <p:origin x="545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C9BD-040A-DDCF-3F5D-5AC0C54CE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740867-A0FC-BCA3-B13F-95C5EA451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DE525-AA1E-D840-B547-73992648B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3A52-CBF7-4130-8D1C-4AD0B509F5F3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E0E9B-D6E1-D7AC-2C42-9C3302C2D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A01B1-2A54-2DE7-AC75-63F6B5124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7DC3-CAD3-4DF2-B421-5BE4A9B59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3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1F1FC-325B-A99E-ACB7-4D198F84D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EA864-CB93-40F8-C94C-955F04779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E34CC-81FF-2D98-3A7C-556A6343A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3A52-CBF7-4130-8D1C-4AD0B509F5F3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13E9F-6EF3-8611-B936-1AE59B20F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FE091-D8BC-1DD9-511A-6E8D5538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7DC3-CAD3-4DF2-B421-5BE4A9B59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7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42F328-454C-B7A0-FEA3-D5BDC4896B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CBA27-795C-2D5F-9677-3226BA442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6F6D4-1273-FE8E-3025-CA9E1A782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3A52-CBF7-4130-8D1C-4AD0B509F5F3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FE81E-2350-EE27-3CCA-B155849CD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A0F08-9961-3DD8-AD74-E838B097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7DC3-CAD3-4DF2-B421-5BE4A9B59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13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F1817-48D1-B693-4848-FD4F93B6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34FB5-63CC-3AC7-75B9-B01BCC777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671B0-FCDF-E143-F765-7B5B14831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3A52-CBF7-4130-8D1C-4AD0B509F5F3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C4699-FBDC-7287-3E73-BDC3B7FD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36950-ABBD-3B78-6D66-1881B7A71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7DC3-CAD3-4DF2-B421-5BE4A9B59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3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639B-92AD-BE83-6B18-57C18C489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063A1-7EFD-9D61-EA4B-0DF7012A1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DD94F-E354-424E-88BF-387AE39A0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3A52-CBF7-4130-8D1C-4AD0B509F5F3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B283A-CF39-1896-973A-04F575C25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C5F47-AE4F-476B-6A2F-3727E5022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7DC3-CAD3-4DF2-B421-5BE4A9B59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76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9FF47-F749-5E24-77D8-224EC1A7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CFDE4-B5B1-1592-0626-3F0307101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21292-C0A2-1849-2069-709737C32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7EC59-2E32-C4EE-717C-E525CFA00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3A52-CBF7-4130-8D1C-4AD0B509F5F3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075F1-58B0-D6A5-F8BD-00D2C8889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F99B7-4900-06F4-F632-E5675C1FF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7DC3-CAD3-4DF2-B421-5BE4A9B59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2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F1857-A6A4-9848-2E05-728857362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511E2-B9D4-A721-86CB-3427E5FDD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AAFD0-F527-A139-C0E8-54A7F6AE8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62D5B5-8921-2E47-97FD-718FC3D0F2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E3CF43-6F20-DC0B-C89D-FAABA01C4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F48F30-7C15-4823-CEAE-E78A77A8C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3A52-CBF7-4130-8D1C-4AD0B509F5F3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4FF734-2657-A245-9AB6-D6EE74399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78E5BA-0ADB-3DF5-3AFC-E7ACD23A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7DC3-CAD3-4DF2-B421-5BE4A9B59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6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AE86-5616-762A-EF04-4C015F7DF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5BAD1C-45DF-A039-C144-D4A3DBC0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3A52-CBF7-4130-8D1C-4AD0B509F5F3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05DB7-B25F-B917-A696-8CAB7120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14239D-BCAE-F962-4A1E-7569D96D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7DC3-CAD3-4DF2-B421-5BE4A9B59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0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BACD5-3BBB-4051-C091-2B0DD64D4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3A52-CBF7-4130-8D1C-4AD0B509F5F3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2D8635-36F3-5BFE-83A6-94DF4C37B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E7732-2BEE-366F-4E19-4D4069EF0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7DC3-CAD3-4DF2-B421-5BE4A9B59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9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DEE42-6B06-7E16-30E2-E78D5705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1F0CB-FEE3-430A-FC36-8B0C11656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09817-73CB-093E-B800-E3B2FF31A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58290-4B20-D500-FFBE-FF4594BC2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3A52-CBF7-4130-8D1C-4AD0B509F5F3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86D06-4376-7A9D-6BAA-0ACD514C1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20555-8E44-A9C4-1E97-BBB9BFD59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7DC3-CAD3-4DF2-B421-5BE4A9B59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21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8E3F2-CF86-1336-F186-6B18E389D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127C00-1809-8BA2-1286-278966983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E4A1E-AB5A-E121-E867-283640C7C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6AD35-6D2F-BFE7-EDE3-D994779D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3A52-CBF7-4130-8D1C-4AD0B509F5F3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639FB-0984-E782-5149-B8D1922E9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5D755-2A34-BFD3-BF62-72F4BC9FB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7DC3-CAD3-4DF2-B421-5BE4A9B59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11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26940D-E8A4-B0C3-F303-9160C7288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519EC-2153-DD9A-3B94-0FF007B66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D5442-A348-C3BA-EC5A-53076A3AD2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1E3A52-CBF7-4130-8D1C-4AD0B509F5F3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F8FEE-61E7-A8FD-4AC6-E0192DF53D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29BCA-3515-A803-35A8-D5F7192D9E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477DC3-CAD3-4DF2-B421-5BE4A9B59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12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959FF9-94BC-A98E-2D54-EF722F3E0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26" y="1913011"/>
            <a:ext cx="4016113" cy="1978204"/>
          </a:xfrm>
          <a:prstGeom prst="rect">
            <a:avLst/>
          </a:prstGeom>
          <a:ln w="15875">
            <a:solidFill>
              <a:srgbClr val="0070C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211EF3-24A8-2B70-49F9-3506ECEF1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017" y="1386124"/>
            <a:ext cx="5945203" cy="3031977"/>
          </a:xfrm>
          <a:prstGeom prst="rect">
            <a:avLst/>
          </a:prstGeom>
          <a:ln w="2222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759425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Gaiye Zhou</dc:creator>
  <cp:lastModifiedBy>Gaiye Zhou</cp:lastModifiedBy>
  <cp:revision>1</cp:revision>
  <dcterms:created xsi:type="dcterms:W3CDTF">2025-05-15T18:37:18Z</dcterms:created>
  <dcterms:modified xsi:type="dcterms:W3CDTF">2025-05-15T18:44:23Z</dcterms:modified>
</cp:coreProperties>
</file>