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3" r:id="rId7"/>
    <p:sldId id="285" r:id="rId8"/>
    <p:sldId id="286" r:id="rId9"/>
    <p:sldId id="288" r:id="rId10"/>
    <p:sldId id="287" r:id="rId11"/>
    <p:sldId id="289" r:id="rId12"/>
    <p:sldId id="290" r:id="rId13"/>
    <p:sldId id="284" r:id="rId1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F44112-6AD7-491C-9E10-620E6AB1DB43}">
  <a:tblStyle styleId="{1CF44112-6AD7-491C-9E10-620E6AB1DB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284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39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19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3d05df77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3d05df77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45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374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81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28981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60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6"/>
            <a:ext cx="9144000" cy="17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40600" y="2040550"/>
            <a:ext cx="586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40600" y="3373454"/>
            <a:ext cx="5862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i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13325" y="1508525"/>
            <a:ext cx="7117200" cy="31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92275" y="1538675"/>
            <a:ext cx="3994500" cy="31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712350"/>
            <a:ext cx="9144000" cy="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 i="1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0" y="3968825"/>
            <a:ext cx="9144000" cy="35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3325" y="0"/>
            <a:ext cx="71172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3325" y="1737125"/>
            <a:ext cx="71172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▪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ibre Baskerville"/>
              <a:buChar char="▫"/>
              <a:defRPr sz="24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1115850" y="0"/>
            <a:ext cx="6912300" cy="34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Zig</a:t>
            </a:r>
            <a:r>
              <a:rPr lang="ko-KR" altLang="en-US" dirty="0"/>
              <a:t> </a:t>
            </a:r>
            <a:r>
              <a:rPr lang="en-US" altLang="ko-KR" dirty="0"/>
              <a:t>Pro</a:t>
            </a:r>
            <a:endParaRPr dirty="0"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200E292-316F-4347-BC5E-23054C8F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8" y="3830449"/>
            <a:ext cx="695324" cy="6953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34FA1-2DAC-4C23-884A-3A30D94F915A}"/>
              </a:ext>
            </a:extLst>
          </p:cNvPr>
          <p:cNvSpPr txBox="1"/>
          <p:nvPr/>
        </p:nvSpPr>
        <p:spPr>
          <a:xfrm>
            <a:off x="6677025" y="383044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975EE-60BE-426F-B441-496D054D9150}"/>
              </a:ext>
            </a:extLst>
          </p:cNvPr>
          <p:cNvSpPr/>
          <p:nvPr/>
        </p:nvSpPr>
        <p:spPr>
          <a:xfrm>
            <a:off x="5534025" y="381788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 dirty="0">
                <a:latin typeface="+mn-lt"/>
              </a:rPr>
              <a:t>가인온투</a:t>
            </a:r>
            <a:r>
              <a:rPr lang="en-US" altLang="ko-KR" sz="2000" b="1" dirty="0">
                <a:latin typeface="+mn-lt"/>
              </a:rPr>
              <a:t>(201721017)</a:t>
            </a:r>
            <a:r>
              <a:rPr lang="ko-KR" altLang="en-US" sz="2000" b="1" dirty="0">
                <a:latin typeface="+mn-lt"/>
              </a:rPr>
              <a:t> </a:t>
            </a:r>
            <a:br>
              <a:rPr lang="en-US" altLang="ko-KR" sz="2000" b="1" dirty="0">
                <a:latin typeface="+mn-lt"/>
              </a:rPr>
            </a:br>
            <a:r>
              <a:rPr lang="ko-KR" altLang="en-US" sz="2000" b="1" dirty="0">
                <a:latin typeface="+mn-lt"/>
              </a:rPr>
              <a:t>아불파이즈</a:t>
            </a:r>
            <a:r>
              <a:rPr lang="en-US" altLang="ko-KR" sz="2000" b="1" dirty="0">
                <a:latin typeface="+mn-lt"/>
              </a:rPr>
              <a:t>(201714635)</a:t>
            </a:r>
            <a:endParaRPr lang="en-US" sz="2000" b="1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14709-08AD-4233-BC7B-C253A10098B5}"/>
              </a:ext>
            </a:extLst>
          </p:cNvPr>
          <p:cNvSpPr txBox="1"/>
          <p:nvPr/>
        </p:nvSpPr>
        <p:spPr>
          <a:xfrm>
            <a:off x="5545043" y="4525774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rial Narrow" panose="020B0606020202030204" pitchFamily="34" charset="0"/>
              </a:rPr>
              <a:t>Team Name: Goal Digger Arts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9141" y="1985100"/>
            <a:ext cx="6172200" cy="3158400"/>
          </a:xfrm>
        </p:spPr>
        <p:txBody>
          <a:bodyPr/>
          <a:lstStyle/>
          <a:p>
            <a:r>
              <a:rPr lang="ko-KR" altLang="en-US" dirty="0"/>
              <a:t>현재점수 증가시키다 </a:t>
            </a:r>
            <a:endParaRPr lang="en-US" altLang="ko-KR" dirty="0"/>
          </a:p>
          <a:p>
            <a:endParaRPr lang="en-US" altLang="ko-KR" dirty="0"/>
          </a:p>
          <a:p>
            <a:r>
              <a:rPr lang="en-US" dirty="0" err="1"/>
              <a:t>PlayerPrefs</a:t>
            </a:r>
            <a:r>
              <a:rPr lang="en-US" dirty="0"/>
              <a:t>() </a:t>
            </a:r>
            <a:r>
              <a:rPr lang="ko-KR" altLang="en-US" dirty="0"/>
              <a:t>함수 사용하고 현재 점수 기록한다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현재전수와 높은 점수 비교하고 높은 점수 수정한다</a:t>
            </a:r>
            <a:endParaRPr 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20435" y="709609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ScoreManager.cs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5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9141" y="1985100"/>
            <a:ext cx="6172200" cy="3158400"/>
          </a:xfrm>
        </p:spPr>
        <p:txBody>
          <a:bodyPr/>
          <a:lstStyle/>
          <a:p>
            <a:r>
              <a:rPr lang="ko-KR" altLang="en-US" dirty="0"/>
              <a:t>공이 플랫폼을 나가게 되면 </a:t>
            </a:r>
            <a:r>
              <a:rPr lang="en-US" altLang="ko-KR" dirty="0" err="1"/>
              <a:t>Rigidbody</a:t>
            </a:r>
            <a:r>
              <a:rPr lang="ko-KR" altLang="en-US" dirty="0"/>
              <a:t>의</a:t>
            </a:r>
            <a:r>
              <a:rPr lang="en-US" altLang="ko-KR" dirty="0"/>
              <a:t>gravity effect</a:t>
            </a:r>
            <a:r>
              <a:rPr lang="ko-KR" altLang="en-US" dirty="0"/>
              <a:t>을</a:t>
            </a:r>
            <a:r>
              <a:rPr lang="en-US" altLang="ko-KR" dirty="0"/>
              <a:t> enable </a:t>
            </a:r>
            <a:r>
              <a:rPr lang="ko-KR" altLang="en-US" dirty="0"/>
              <a:t>시키고 공의 수평 속도를 멈추게 만든다</a:t>
            </a:r>
            <a:endParaRPr lang="en-US" altLang="ko-KR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67500" y="702885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TriggerChecker.cs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9141" y="1985100"/>
            <a:ext cx="6172200" cy="3158400"/>
          </a:xfrm>
        </p:spPr>
        <p:txBody>
          <a:bodyPr/>
          <a:lstStyle/>
          <a:p>
            <a:r>
              <a:rPr lang="ko-KR" altLang="en-US" dirty="0"/>
              <a:t>초기화면의 높은 점수 텍스트 </a:t>
            </a:r>
            <a:r>
              <a:rPr lang="en-US" altLang="ko-KR" dirty="0"/>
              <a:t>update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gameover</a:t>
            </a:r>
            <a:r>
              <a:rPr lang="en-US" altLang="ko-KR" dirty="0"/>
              <a:t> </a:t>
            </a:r>
            <a:r>
              <a:rPr lang="ko-KR" altLang="en-US" dirty="0"/>
              <a:t>되면 </a:t>
            </a:r>
            <a:r>
              <a:rPr lang="en-US" altLang="ko-KR" dirty="0" err="1"/>
              <a:t>gameover</a:t>
            </a:r>
            <a:r>
              <a:rPr lang="en-US" altLang="ko-KR" dirty="0"/>
              <a:t> panel</a:t>
            </a:r>
            <a:r>
              <a:rPr lang="ko-KR" altLang="en-US" dirty="0"/>
              <a:t>을 보여준다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Reset</a:t>
            </a:r>
            <a:r>
              <a:rPr lang="ko-KR" altLang="en-US" dirty="0"/>
              <a:t> 버튼 누르게 되면 가장 첫</a:t>
            </a:r>
            <a:r>
              <a:rPr lang="en-US" altLang="ko-KR" dirty="0"/>
              <a:t>scene</a:t>
            </a:r>
            <a:r>
              <a:rPr lang="ko-KR" altLang="en-US" dirty="0"/>
              <a:t>을 </a:t>
            </a:r>
            <a:r>
              <a:rPr lang="en-US" altLang="ko-KR" dirty="0"/>
              <a:t>load</a:t>
            </a:r>
            <a:r>
              <a:rPr lang="ko-KR" altLang="en-US" dirty="0"/>
              <a:t>해준다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67500" y="702885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UiManager.cs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Demonstration</a:t>
            </a:r>
            <a:endParaRPr sz="3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317023" y="0"/>
            <a:ext cx="2509804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GAME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SCENES</a:t>
            </a:r>
            <a:endParaRPr sz="2400" b="1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9C7D6364-7C69-4BF5-A4C8-A8150500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07" y="840441"/>
            <a:ext cx="495785" cy="4623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8D8FCDDA-32A6-4512-A3FC-EA273B88D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12" y="1850788"/>
            <a:ext cx="2183372" cy="3095912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C2463-EAB8-4B72-A59E-C3EE710F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503" y="1850788"/>
            <a:ext cx="2183372" cy="3095912"/>
          </a:xfrm>
          <a:prstGeom prst="rect">
            <a:avLst/>
          </a:prstGeom>
        </p:spPr>
      </p:pic>
      <p:pic>
        <p:nvPicPr>
          <p:cNvPr id="11" name="Picture 10" descr="A close up of a card&#10;&#10;Description automatically generated">
            <a:extLst>
              <a:ext uri="{FF2B5EF4-FFF2-40B4-BE49-F238E27FC236}">
                <a16:creationId xmlns:a16="http://schemas.microsoft.com/office/drawing/2014/main" id="{3198A13E-C744-407B-AC15-A74E1C224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94" y="1850788"/>
            <a:ext cx="2183372" cy="3095912"/>
          </a:xfrm>
          <a:prstGeom prst="rect">
            <a:avLst/>
          </a:prstGeom>
        </p:spPr>
      </p:pic>
      <p:sp>
        <p:nvSpPr>
          <p:cNvPr id="16" name="Google Shape;108;p18">
            <a:extLst>
              <a:ext uri="{FF2B5EF4-FFF2-40B4-BE49-F238E27FC236}">
                <a16:creationId xmlns:a16="http://schemas.microsoft.com/office/drawing/2014/main" id="{3181B732-ED2A-447A-99F8-A33F1666C7AE}"/>
              </a:ext>
            </a:extLst>
          </p:cNvPr>
          <p:cNvSpPr txBox="1">
            <a:spLocks/>
          </p:cNvSpPr>
          <p:nvPr/>
        </p:nvSpPr>
        <p:spPr>
          <a:xfrm>
            <a:off x="468796" y="1297888"/>
            <a:ext cx="2509804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1" dirty="0"/>
              <a:t>INITIAL SCENE</a:t>
            </a:r>
          </a:p>
        </p:txBody>
      </p:sp>
      <p:sp>
        <p:nvSpPr>
          <p:cNvPr id="17" name="Google Shape;108;p18">
            <a:extLst>
              <a:ext uri="{FF2B5EF4-FFF2-40B4-BE49-F238E27FC236}">
                <a16:creationId xmlns:a16="http://schemas.microsoft.com/office/drawing/2014/main" id="{7DD9201B-1952-4B1D-BB43-8B29FCA1D627}"/>
              </a:ext>
            </a:extLst>
          </p:cNvPr>
          <p:cNvSpPr txBox="1">
            <a:spLocks/>
          </p:cNvSpPr>
          <p:nvPr/>
        </p:nvSpPr>
        <p:spPr>
          <a:xfrm>
            <a:off x="3317023" y="1304611"/>
            <a:ext cx="2509804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1" dirty="0"/>
              <a:t>MID GAME SCENE</a:t>
            </a:r>
          </a:p>
        </p:txBody>
      </p:sp>
      <p:sp>
        <p:nvSpPr>
          <p:cNvPr id="18" name="Google Shape;108;p18">
            <a:extLst>
              <a:ext uri="{FF2B5EF4-FFF2-40B4-BE49-F238E27FC236}">
                <a16:creationId xmlns:a16="http://schemas.microsoft.com/office/drawing/2014/main" id="{B0A71E21-C9F4-4AEA-8DF9-5B4DB30EFC05}"/>
              </a:ext>
            </a:extLst>
          </p:cNvPr>
          <p:cNvSpPr txBox="1">
            <a:spLocks/>
          </p:cNvSpPr>
          <p:nvPr/>
        </p:nvSpPr>
        <p:spPr>
          <a:xfrm>
            <a:off x="6203778" y="1304611"/>
            <a:ext cx="2509804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b="1" dirty="0"/>
              <a:t>GAMEOVER SCENE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921425" y="7468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Overview</a:t>
            </a:r>
            <a:endParaRPr sz="2400" b="1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1308900" y="1595748"/>
            <a:ext cx="6689912" cy="2909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ko-KR" altLang="en-US" sz="2000" dirty="0"/>
              <a:t>지그프로 게임에서는 </a:t>
            </a:r>
            <a:r>
              <a:rPr lang="en-US" altLang="ko-KR" sz="2000" dirty="0"/>
              <a:t>3 </a:t>
            </a:r>
            <a:r>
              <a:rPr lang="ko-KR" altLang="en-US" sz="2000" dirty="0"/>
              <a:t>차원 세계로 가서 보라색 공이 특정 경로를 따라 이동하도록 도와준다</a:t>
            </a:r>
            <a:r>
              <a:rPr lang="en-US" altLang="ko-KR" sz="2000" dirty="0"/>
              <a:t>.</a:t>
            </a:r>
          </a:p>
          <a:p>
            <a:pPr marL="285750" indent="-285750"/>
            <a:r>
              <a:rPr lang="ko-KR" altLang="en-US" sz="2000" dirty="0"/>
              <a:t>플랫폼은 심연 위로 공중에 매달려있을 것이다</a:t>
            </a:r>
            <a:r>
              <a:rPr lang="en-US" altLang="ko-KR" sz="2000" dirty="0"/>
              <a:t>.</a:t>
            </a:r>
          </a:p>
          <a:p>
            <a:pPr marL="285750" indent="-285750"/>
            <a:r>
              <a:rPr lang="en-US" altLang="ko-KR" sz="2000" dirty="0"/>
              <a:t> </a:t>
            </a:r>
            <a:r>
              <a:rPr lang="ko-KR" altLang="en-US" sz="2000" dirty="0"/>
              <a:t>경로의 제한적인 장벽이 없다</a:t>
            </a:r>
            <a:r>
              <a:rPr lang="en-US" altLang="ko-KR" sz="2000" dirty="0"/>
              <a:t>.</a:t>
            </a:r>
          </a:p>
          <a:p>
            <a:pPr marL="285750" indent="-285750"/>
            <a:r>
              <a:rPr lang="ko-KR" altLang="en-US" sz="2000" dirty="0"/>
              <a:t>왼쪽 마우스 클릭</a:t>
            </a:r>
            <a:r>
              <a:rPr lang="en-US" altLang="ko-KR" sz="2000" dirty="0"/>
              <a:t>/</a:t>
            </a:r>
            <a:r>
              <a:rPr lang="ko-KR" altLang="en-US" sz="2000" dirty="0"/>
              <a:t>터치를 사용하여 공의 방향을 제어해야 한다 </a:t>
            </a:r>
            <a:r>
              <a:rPr lang="en-US" altLang="ko-KR" sz="2000" dirty="0"/>
              <a:t>. </a:t>
            </a:r>
            <a:endParaRPr sz="14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1430C4AE-8F96-4920-A68D-D73256FA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194" y="853331"/>
            <a:ext cx="347662" cy="3936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ubTitle" idx="4294967295"/>
          </p:nvPr>
        </p:nvSpPr>
        <p:spPr>
          <a:xfrm>
            <a:off x="1187744" y="823027"/>
            <a:ext cx="6593700" cy="15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ko-KR" altLang="en-US" sz="1200" b="1" dirty="0"/>
              <a:t>*게임시작*</a:t>
            </a:r>
          </a:p>
          <a:p>
            <a:pPr marL="0" lvl="0" indent="0" algn="ctr">
              <a:buNone/>
            </a:pPr>
            <a:r>
              <a:rPr lang="ko-KR" altLang="en-US" sz="1200" b="1" dirty="0"/>
              <a:t>클릭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터치</a:t>
            </a:r>
          </a:p>
          <a:p>
            <a:pPr marL="0" lvl="0" indent="0" algn="ctr">
              <a:buNone/>
            </a:pPr>
            <a:endParaRPr lang="ko-KR" altLang="en-US" sz="1200" b="1" dirty="0"/>
          </a:p>
          <a:p>
            <a:pPr marL="0" lvl="0" indent="0" algn="ctr">
              <a:buNone/>
            </a:pPr>
            <a:r>
              <a:rPr lang="ko-KR" altLang="en-US" sz="1200" b="1" dirty="0"/>
              <a:t>*조작키*</a:t>
            </a:r>
          </a:p>
          <a:p>
            <a:pPr marL="0" lvl="0" indent="0" algn="ctr">
              <a:buNone/>
            </a:pPr>
            <a:r>
              <a:rPr lang="ko-KR" altLang="en-US" sz="1200" b="1" dirty="0"/>
              <a:t>마우스 이용</a:t>
            </a:r>
          </a:p>
          <a:p>
            <a:pPr marL="0" lvl="0" indent="0" algn="ctr">
              <a:buNone/>
            </a:pPr>
            <a:endParaRPr lang="ko-KR" altLang="en-US" sz="1200" b="1" dirty="0"/>
          </a:p>
          <a:p>
            <a:pPr marL="0" lvl="0" indent="0" algn="ctr">
              <a:buNone/>
            </a:pPr>
            <a:r>
              <a:rPr lang="ko-KR" altLang="en-US" sz="1200" b="1" dirty="0"/>
              <a:t>*게임방법*</a:t>
            </a:r>
            <a:endParaRPr lang="en-US" altLang="ko-KR" sz="1200" b="1" dirty="0"/>
          </a:p>
          <a:p>
            <a:pPr marL="0" lvl="0" indent="0" algn="ctr">
              <a:buNone/>
            </a:pPr>
            <a:endParaRPr lang="ko-KR" altLang="en-US" sz="1200" b="1" dirty="0"/>
          </a:p>
          <a:p>
            <a:pPr marL="0" lvl="0" indent="0" algn="ctr">
              <a:buNone/>
            </a:pPr>
            <a:r>
              <a:rPr lang="ko-KR" altLang="en-US" sz="1200" b="1" dirty="0"/>
              <a:t>마우스로 공의 방향을 바꾸면서 다이아몬드를 먹는것이다</a:t>
            </a:r>
            <a:r>
              <a:rPr lang="en-US" altLang="ko-KR" sz="1200" b="1" dirty="0"/>
              <a:t>.</a:t>
            </a:r>
          </a:p>
          <a:p>
            <a:pPr marL="0" lvl="0" indent="0" algn="ctr">
              <a:buNone/>
            </a:pPr>
            <a:endParaRPr lang="en-US" altLang="ko-KR" sz="1200" b="1" dirty="0"/>
          </a:p>
          <a:p>
            <a:pPr marL="914400" lvl="2" indent="0">
              <a:buNone/>
            </a:pPr>
            <a:r>
              <a:rPr lang="ko-KR" altLang="en-US" sz="1200" b="1" dirty="0"/>
              <a:t>         공이 플랫폼의 바깥으로 나가게 되면 게임이 끝나게 됩니다</a:t>
            </a:r>
            <a:r>
              <a:rPr lang="en-US" altLang="ko-KR" sz="1200" b="1" dirty="0"/>
              <a:t>.</a:t>
            </a:r>
            <a:endParaRPr sz="1200" b="1" i="1"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CABCA-D6BA-4622-A221-8A3E4EE35C40}"/>
              </a:ext>
            </a:extLst>
          </p:cNvPr>
          <p:cNvSpPr txBox="1"/>
          <p:nvPr/>
        </p:nvSpPr>
        <p:spPr>
          <a:xfrm>
            <a:off x="3630706" y="406101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7790A5A8-D681-45DE-B660-578C7877A1C4}"/>
              </a:ext>
            </a:extLst>
          </p:cNvPr>
          <p:cNvSpPr txBox="1">
            <a:spLocks/>
          </p:cNvSpPr>
          <p:nvPr/>
        </p:nvSpPr>
        <p:spPr>
          <a:xfrm>
            <a:off x="921425" y="7468"/>
            <a:ext cx="7117200" cy="7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</a:rPr>
              <a:t>HOW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TO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PLAY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1220435" y="709609"/>
            <a:ext cx="660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Scripts </a:t>
            </a:r>
            <a:endParaRPr sz="60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2A03B0C-3B05-4A1B-BD17-C12216FE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07" y="2616180"/>
            <a:ext cx="495785" cy="4623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6035" y="1964101"/>
            <a:ext cx="6172200" cy="3158400"/>
          </a:xfrm>
        </p:spPr>
        <p:txBody>
          <a:bodyPr/>
          <a:lstStyle/>
          <a:p>
            <a:r>
              <a:rPr lang="ko-KR" altLang="en-US" dirty="0"/>
              <a:t>마우스 입력 받고 공의 방향을 제어한다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다이아몬드 먹는 경우에 현재점수 중가시키다</a:t>
            </a:r>
            <a:endParaRPr lang="en-US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20435" y="709609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BallController.cs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2417" y="2454919"/>
            <a:ext cx="6172200" cy="3158400"/>
          </a:xfrm>
        </p:spPr>
        <p:txBody>
          <a:bodyPr/>
          <a:lstStyle/>
          <a:p>
            <a:r>
              <a:rPr lang="ko-KR" altLang="en-US" dirty="0"/>
              <a:t>공이 이동하수록 공의 위치에 따라 카매라의 위치를 이동시키다 </a:t>
            </a:r>
            <a:endParaRPr lang="en-US" altLang="ko-KR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20435" y="709609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CameraFollow.cs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2417" y="2454919"/>
            <a:ext cx="6172200" cy="3158400"/>
          </a:xfrm>
        </p:spPr>
        <p:txBody>
          <a:bodyPr/>
          <a:lstStyle/>
          <a:p>
            <a:r>
              <a:rPr lang="ko-KR" altLang="en-US" dirty="0"/>
              <a:t>사용자가 초기화면에 터치</a:t>
            </a:r>
            <a:r>
              <a:rPr lang="en-US" altLang="ko-KR" dirty="0"/>
              <a:t>/</a:t>
            </a:r>
            <a:r>
              <a:rPr lang="ko-KR" altLang="en-US" dirty="0"/>
              <a:t>클릭 하면 </a:t>
            </a:r>
            <a:r>
              <a:rPr lang="en-US" altLang="ko-KR" dirty="0"/>
              <a:t>“Tap to Start” </a:t>
            </a:r>
            <a:r>
              <a:rPr lang="ko-KR" altLang="en-US" dirty="0"/>
              <a:t>텍스트 사라지게 만들고 </a:t>
            </a:r>
            <a:r>
              <a:rPr lang="en-US" altLang="ko-KR" dirty="0"/>
              <a:t>Instantiate() </a:t>
            </a:r>
            <a:r>
              <a:rPr lang="ko-KR" altLang="en-US" dirty="0"/>
              <a:t>함수 사용하고 복제로 새로운 플랫폼을 만드는것이다  </a:t>
            </a:r>
            <a:endParaRPr lang="en-US" altLang="ko-KR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20435" y="709609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GameManager.cs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6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38389" y="4749900"/>
            <a:ext cx="9105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909E4-12A5-428B-8DB7-C533AA8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2417" y="2454919"/>
            <a:ext cx="6172200" cy="3158400"/>
          </a:xfrm>
        </p:spPr>
        <p:txBody>
          <a:bodyPr/>
          <a:lstStyle/>
          <a:p>
            <a:r>
              <a:rPr lang="en-US" altLang="ko-KR" dirty="0"/>
              <a:t>X </a:t>
            </a:r>
            <a:r>
              <a:rPr lang="ko-KR" altLang="en-US" dirty="0"/>
              <a:t>그리고 </a:t>
            </a:r>
            <a:r>
              <a:rPr lang="en-US" altLang="ko-KR" dirty="0"/>
              <a:t>Y </a:t>
            </a:r>
            <a:r>
              <a:rPr lang="ko-KR" altLang="en-US" dirty="0"/>
              <a:t>축으로 새로운 플랫폼을 넣어주는 일을 한다 </a:t>
            </a:r>
            <a:endParaRPr lang="en-US" altLang="ko-KR" dirty="0"/>
          </a:p>
        </p:txBody>
      </p:sp>
      <p:sp>
        <p:nvSpPr>
          <p:cNvPr id="13" name="Google Shape;93;p16">
            <a:extLst>
              <a:ext uri="{FF2B5EF4-FFF2-40B4-BE49-F238E27FC236}">
                <a16:creationId xmlns:a16="http://schemas.microsoft.com/office/drawing/2014/main" id="{21574283-5A07-48E6-B3DD-C0A5361036AC}"/>
              </a:ext>
            </a:extLst>
          </p:cNvPr>
          <p:cNvSpPr txBox="1">
            <a:spLocks/>
          </p:cNvSpPr>
          <p:nvPr/>
        </p:nvSpPr>
        <p:spPr>
          <a:xfrm>
            <a:off x="1220435" y="709609"/>
            <a:ext cx="6609000" cy="89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3600" b="1" dirty="0" err="1">
                <a:solidFill>
                  <a:srgbClr val="43434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PlatformSpawner.cs</a:t>
            </a:r>
            <a:endParaRPr lang="en-US" sz="3600" b="1" dirty="0">
              <a:solidFill>
                <a:srgbClr val="43434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63108"/>
      </p:ext>
    </p:extLst>
  </p:cSld>
  <p:clrMapOvr>
    <a:masterClrMapping/>
  </p:clrMapOvr>
</p:sld>
</file>

<file path=ppt/theme/theme1.xml><?xml version="1.0" encoding="utf-8"?>
<a:theme xmlns:a="http://schemas.openxmlformats.org/drawingml/2006/main" name="Nerissa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8A0A36"/>
      </a:accent1>
      <a:accent2>
        <a:srgbClr val="610323"/>
      </a:accent2>
      <a:accent3>
        <a:srgbClr val="AFB4BD"/>
      </a:accent3>
      <a:accent4>
        <a:srgbClr val="DCE1E9"/>
      </a:accent4>
      <a:accent5>
        <a:srgbClr val="C35A39"/>
      </a:accent5>
      <a:accent6>
        <a:srgbClr val="EB9D7A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234</Words>
  <Application>Microsoft Office PowerPoint</Application>
  <PresentationFormat>On-screen Show (16:9)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Libre Baskerville</vt:lpstr>
      <vt:lpstr>Arial</vt:lpstr>
      <vt:lpstr>Arial Narrow</vt:lpstr>
      <vt:lpstr>Montserrat</vt:lpstr>
      <vt:lpstr>Nerissa template</vt:lpstr>
      <vt:lpstr>Zig Pro</vt:lpstr>
      <vt:lpstr>GAME SCENES</vt:lpstr>
      <vt:lpstr>Overview</vt:lpstr>
      <vt:lpstr>PowerPoint Presentation</vt:lpstr>
      <vt:lpstr>Scripts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 Pro</dc:title>
  <dc:creator>Auntu Gain</dc:creator>
  <cp:lastModifiedBy>Auntu Gain</cp:lastModifiedBy>
  <cp:revision>25</cp:revision>
  <dcterms:modified xsi:type="dcterms:W3CDTF">2019-12-18T08:53:30Z</dcterms:modified>
</cp:coreProperties>
</file>