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48" r:id="rId2"/>
    <p:sldMasterId id="2147483752" r:id="rId3"/>
    <p:sldMasterId id="2147483757" r:id="rId4"/>
    <p:sldMasterId id="2147483761" r:id="rId5"/>
    <p:sldMasterId id="2147483766" r:id="rId6"/>
    <p:sldMasterId id="2147483771" r:id="rId7"/>
  </p:sldMasterIdLst>
  <p:notesMasterIdLst>
    <p:notesMasterId r:id="rId9"/>
  </p:notesMasterIdLst>
  <p:handoutMasterIdLst>
    <p:handoutMasterId r:id="rId10"/>
  </p:handoutMasterIdLst>
  <p:sldIdLst>
    <p:sldId id="694" r:id="rId8"/>
  </p:sldIdLst>
  <p:sldSz cx="9906000" cy="6858000" type="A4"/>
  <p:notesSz cx="6858000" cy="9144000"/>
  <p:defaultTextStyle>
    <a:defPPr>
      <a:defRPr lang="ko-KR"/>
    </a:defPPr>
    <a:lvl1pPr marL="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753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7505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6258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50111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37640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25165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12693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00222" algn="l" defTabSz="975055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275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pos="308">
          <p15:clr>
            <a:srgbClr val="A4A3A4"/>
          </p15:clr>
        </p15:guide>
        <p15:guide id="7" pos="5637">
          <p15:clr>
            <a:srgbClr val="A4A3A4"/>
          </p15:clr>
        </p15:guide>
        <p15:guide id="8" pos="5751">
          <p15:clr>
            <a:srgbClr val="A4A3A4"/>
          </p15:clr>
        </p15:guide>
        <p15:guide id="9" pos="3120">
          <p15:clr>
            <a:srgbClr val="A4A3A4"/>
          </p15:clr>
        </p15:guide>
        <p15:guide id="10" pos="580">
          <p15:clr>
            <a:srgbClr val="A4A3A4"/>
          </p15:clr>
        </p15:guide>
        <p15:guide id="11" pos="2757">
          <p15:clr>
            <a:srgbClr val="A4A3A4"/>
          </p15:clr>
        </p15:guide>
        <p15:guide id="12" pos="3483">
          <p15:clr>
            <a:srgbClr val="A4A3A4"/>
          </p15:clr>
        </p15:guide>
        <p15:guide id="13" pos="300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nhee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E6E6E6"/>
    <a:srgbClr val="FF7F7F"/>
    <a:srgbClr val="8C8C8C"/>
    <a:srgbClr val="FFFFFF"/>
    <a:srgbClr val="ECECEC"/>
    <a:srgbClr val="C00000"/>
    <a:srgbClr val="B40000"/>
    <a:srgbClr val="666666"/>
    <a:srgbClr val="ED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4" autoAdjust="0"/>
    <p:restoredTop sz="96737" autoAdjust="0"/>
  </p:normalViewPr>
  <p:slideViewPr>
    <p:cSldViewPr>
      <p:cViewPr varScale="1">
        <p:scale>
          <a:sx n="106" d="100"/>
          <a:sy n="106" d="100"/>
        </p:scale>
        <p:origin x="942" y="102"/>
      </p:cViewPr>
      <p:guideLst>
        <p:guide orient="horz" pos="391"/>
        <p:guide orient="horz" pos="4020"/>
        <p:guide orient="horz" pos="3929"/>
        <p:guide orient="horz" pos="1275"/>
        <p:guide orient="horz" pos="890"/>
        <p:guide pos="308"/>
        <p:guide pos="5637"/>
        <p:guide pos="5751"/>
        <p:guide pos="3120"/>
        <p:guide pos="580"/>
        <p:guide pos="2757"/>
        <p:guide pos="3483"/>
        <p:guide pos="3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A476-F6AF-4AE0-A280-29AFA2450786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2018-02-19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A4A8-DD62-4C16-9547-CF85A0D08043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501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77E96-DA3B-46D9-8953-03187693C06C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C52D-6E31-4DDE-99DD-4FADD46A4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56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01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531CDF5E-6B85-4AE7-84FC-24ED4626C089}" type="datetimeFigureOut">
              <a:rPr lang="ko-KR" altLang="en-US" smtClean="0"/>
              <a:pPr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BEE527B9-A8CE-4FEF-B75A-17558E08F6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2000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87690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prstClr val="white">
                    <a:lumMod val="75000"/>
                  </a:prst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prstClr val="white">
                  <a:lumMod val="75000"/>
                </a:prstClr>
              </a:solidFill>
              <a:cs typeface="굴림" pitchFamily="50" charset="-127"/>
            </a:endParaRPr>
          </a:p>
        </p:txBody>
      </p:sp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6023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21832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8"/>
          <p:cNvSpPr>
            <a:spLocks noGrp="1"/>
          </p:cNvSpPr>
          <p:nvPr>
            <p:ph type="body" idx="1"/>
          </p:nvPr>
        </p:nvSpPr>
        <p:spPr>
          <a:xfrm>
            <a:off x="776536" y="1087725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제목 개체 틀 37"/>
          <p:cNvSpPr>
            <a:spLocks noGrp="1"/>
          </p:cNvSpPr>
          <p:nvPr>
            <p:ph type="title"/>
          </p:nvPr>
        </p:nvSpPr>
        <p:spPr>
          <a:xfrm>
            <a:off x="776536" y="626023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prstClr val="white">
                    <a:lumMod val="75000"/>
                  </a:prst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prstClr val="white">
                  <a:lumMod val="75000"/>
                </a:prstClr>
              </a:solidFill>
              <a:cs typeface="굴림" pitchFamily="50" charset="-127"/>
            </a:endParaRP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60173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87690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prstClr val="white">
                    <a:lumMod val="75000"/>
                  </a:prst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prstClr val="white">
                  <a:lumMod val="75000"/>
                </a:prstClr>
              </a:solidFill>
              <a:cs typeface="굴림" pitchFamily="50" charset="-127"/>
            </a:endParaRPr>
          </a:p>
        </p:txBody>
      </p:sp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6023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21832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8"/>
          <p:cNvSpPr>
            <a:spLocks noGrp="1"/>
          </p:cNvSpPr>
          <p:nvPr>
            <p:ph type="body" idx="1"/>
          </p:nvPr>
        </p:nvSpPr>
        <p:spPr>
          <a:xfrm>
            <a:off x="776536" y="1087725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제목 개체 틀 37"/>
          <p:cNvSpPr>
            <a:spLocks noGrp="1"/>
          </p:cNvSpPr>
          <p:nvPr>
            <p:ph type="title"/>
          </p:nvPr>
        </p:nvSpPr>
        <p:spPr>
          <a:xfrm>
            <a:off x="776536" y="626023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prstClr val="white">
                    <a:lumMod val="75000"/>
                  </a:prst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prstClr val="white">
                  <a:lumMod val="75000"/>
                </a:prstClr>
              </a:solidFill>
              <a:cs typeface="굴림" pitchFamily="50" charset="-127"/>
            </a:endParaRP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60173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531CDF5E-6B85-4AE7-84FC-24ED4626C089}" type="datetimeFigureOut">
              <a:rPr lang="ko-KR" altLang="en-US" smtClean="0">
                <a:solidFill>
                  <a:prstClr val="black"/>
                </a:solidFill>
              </a:rPr>
              <a:pPr/>
              <a:t>2018-02-19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9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9"/>
            <a:ext cx="2311400" cy="365125"/>
          </a:xfrm>
          <a:prstGeom prst="rect">
            <a:avLst/>
          </a:prstGeom>
        </p:spPr>
        <p:txBody>
          <a:bodyPr/>
          <a:lstStyle/>
          <a:p>
            <a:fld id="{BEE527B9-A8CE-4FEF-B75A-17558E08F684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42000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79784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2678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8B3AE5A-10BA-4173-8E7E-D8F2BB88D393}" type="slidenum">
              <a:rPr kumimoji="1" lang="en-US" altLang="ko-KR" sz="900" b="0" i="0" u="none" strike="noStrike" cap="none" spc="-60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  <a:cs typeface="굴림" pitchFamily="50" charset="-127"/>
              </a:rPr>
              <a:pPr marL="0" marR="0" lvl="0" indent="0" algn="r" defTabSz="914400" rtl="0" eaLnBrk="1" fontAlgn="base" latinLnBrk="1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900" b="0" i="0" u="none" strike="noStrike" cap="none" spc="-6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652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671485"/>
            <a:ext cx="468831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836" indent="-342836">
              <a:buNone/>
              <a:defRPr lang="ko-KR" altLang="en-US" sz="2200" b="1" spc="-6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 indent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93377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36" y="1095099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671485"/>
            <a:ext cx="468831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836" indent="-342836">
              <a:buNone/>
              <a:defRPr lang="ko-KR" altLang="en-US" sz="2200" b="1" spc="-6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 indent="0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0545198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\\LACIE-5BIG\2012_Projects\1108 kt 템플릿 수정\1D10YD~5\ KT mark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76" t="88348" r="53636" b="5375"/>
          <a:stretch/>
        </p:blipFill>
        <p:spPr bwMode="auto">
          <a:xfrm>
            <a:off x="4190784" y="6058894"/>
            <a:ext cx="474184" cy="43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10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071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88B3AE5A-10BA-4173-8E7E-D8F2BB88D393}" type="slidenum">
              <a:rPr kumimoji="1" lang="en-US" altLang="ko-KR" sz="900" spc="-60" smtClean="0">
                <a:solidFill>
                  <a:srgbClr val="FFFFFF">
                    <a:lumMod val="75000"/>
                  </a:srgbClr>
                </a:solidFill>
                <a:cs typeface="굴림" pitchFamily="50" charset="-127"/>
              </a:rPr>
              <a:pPr algn="r" defTabSz="9144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ko-KR" sz="900" spc="-60" dirty="0">
              <a:solidFill>
                <a:srgbClr val="FFFFFF">
                  <a:lumMod val="75000"/>
                </a:srgbClr>
              </a:solidFill>
              <a:cs typeface="굴림" pitchFamily="50" charset="-127"/>
            </a:endParaRPr>
          </a:p>
        </p:txBody>
      </p:sp>
      <p:sp>
        <p:nvSpPr>
          <p:cNvPr id="9" name="텍스트 개체 틀 38"/>
          <p:cNvSpPr>
            <a:spLocks noGrp="1"/>
          </p:cNvSpPr>
          <p:nvPr>
            <p:ph type="body" idx="1"/>
          </p:nvPr>
        </p:nvSpPr>
        <p:spPr>
          <a:xfrm>
            <a:off x="776536" y="1095099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2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4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8B3AE5A-10BA-4173-8E7E-D8F2BB88D393}" type="slidenum">
              <a:rPr kumimoji="1" lang="en-US" altLang="ko-KR" sz="900" b="0" i="0" u="none" strike="noStrike" cap="none" spc="-60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  <a:cs typeface="굴림" pitchFamily="50" charset="-127"/>
              </a:rPr>
              <a:pPr marL="0" marR="0" lvl="0" indent="0" algn="r" defTabSz="914400" rtl="0" eaLnBrk="1" fontAlgn="base" latinLnBrk="1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900" b="0" i="0" u="none" strike="noStrike" cap="none" spc="-6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36" y="1095099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6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6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01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8B3AE5A-10BA-4173-8E7E-D8F2BB88D393}" type="slidenum">
              <a:rPr kumimoji="1" lang="en-US" altLang="ko-KR" sz="900" b="0" i="0" u="none" strike="noStrike" cap="none" spc="-60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  <a:cs typeface="굴림" pitchFamily="50" charset="-127"/>
              </a:rPr>
              <a:pPr marL="0" marR="0" lvl="0" indent="0" algn="r" defTabSz="914400" rtl="0" eaLnBrk="1" fontAlgn="base" latinLnBrk="1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900" b="0" i="0" u="none" strike="noStrike" cap="none" spc="-6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  <p:sp>
        <p:nvSpPr>
          <p:cNvPr id="7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rgbClr val="FF7F7F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65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8B3AE5A-10BA-4173-8E7E-D8F2BB88D393}" type="slidenum">
              <a:rPr kumimoji="1" lang="en-US" altLang="ko-KR" sz="900" b="0" i="0" u="none" strike="noStrike" cap="none" spc="-60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  <a:cs typeface="굴림" pitchFamily="50" charset="-127"/>
              </a:rPr>
              <a:pPr marL="0" marR="0" lvl="0" indent="0" algn="r" defTabSz="914400" rtl="0" eaLnBrk="1" fontAlgn="base" latinLnBrk="1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900" b="0" i="0" u="none" strike="noStrike" cap="none" spc="-6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  <p:sp>
        <p:nvSpPr>
          <p:cNvPr id="8" name="텍스트 개체 틀 38"/>
          <p:cNvSpPr>
            <a:spLocks noGrp="1"/>
          </p:cNvSpPr>
          <p:nvPr>
            <p:ph type="body" idx="1"/>
          </p:nvPr>
        </p:nvSpPr>
        <p:spPr>
          <a:xfrm>
            <a:off x="776536" y="1095099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rgbClr val="FF7F7F"/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11" name="제목 개체 틀 37"/>
          <p:cNvSpPr>
            <a:spLocks noGrp="1"/>
          </p:cNvSpPr>
          <p:nvPr>
            <p:ph type="title"/>
          </p:nvPr>
        </p:nvSpPr>
        <p:spPr>
          <a:xfrm>
            <a:off x="776536" y="621261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rgbClr val="FF7F7F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66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8769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8B3AE5A-10BA-4173-8E7E-D8F2BB88D393}" type="slidenum">
              <a:rPr kumimoji="1" lang="en-US" altLang="ko-KR" sz="900" b="0" i="0" u="none" strike="noStrike" cap="none" spc="-60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  <a:cs typeface="굴림" pitchFamily="50" charset="-127"/>
              </a:rPr>
              <a:pPr marL="0" marR="0" lvl="0" indent="0" algn="r" defTabSz="914400" rtl="0" eaLnBrk="1" fontAlgn="base" latinLnBrk="1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900" b="0" i="0" u="none" strike="noStrike" cap="none" spc="-6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  <p:sp>
        <p:nvSpPr>
          <p:cNvPr id="5" name="제목 개체 틀 37"/>
          <p:cNvSpPr>
            <a:spLocks noGrp="1"/>
          </p:cNvSpPr>
          <p:nvPr>
            <p:ph type="title"/>
          </p:nvPr>
        </p:nvSpPr>
        <p:spPr>
          <a:xfrm>
            <a:off x="776536" y="626023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21832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_ 타이틀 + 서브 타이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8"/>
          <p:cNvSpPr>
            <a:spLocks noGrp="1"/>
          </p:cNvSpPr>
          <p:nvPr>
            <p:ph type="body" idx="1"/>
          </p:nvPr>
        </p:nvSpPr>
        <p:spPr>
          <a:xfrm>
            <a:off x="776536" y="1087725"/>
            <a:ext cx="8339757" cy="2769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marL="0" indent="0" algn="l" defTabSz="914229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ko-KR" sz="1800" b="1" kern="1200" spc="-6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endParaRPr lang="en-US" altLang="ko-KR" dirty="0"/>
          </a:p>
        </p:txBody>
      </p:sp>
      <p:sp>
        <p:nvSpPr>
          <p:cNvPr id="9" name="제목 개체 틀 37"/>
          <p:cNvSpPr>
            <a:spLocks noGrp="1"/>
          </p:cNvSpPr>
          <p:nvPr>
            <p:ph type="title"/>
          </p:nvPr>
        </p:nvSpPr>
        <p:spPr>
          <a:xfrm>
            <a:off x="776536" y="626023"/>
            <a:ext cx="833561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  <a:extrusionClr>
                <a:schemeClr val="tx1"/>
              </a:extrusionClr>
              <a:contourClr>
                <a:schemeClr val="tx1"/>
              </a:contourClr>
            </a:sp3d>
          </a:bodyPr>
          <a:lstStyle>
            <a:lvl1pPr algn="l">
              <a:defRPr lang="ko-KR" altLang="en-US" sz="2600" b="1" spc="-60" baseline="0" dirty="0">
                <a:ln>
                  <a:noFill/>
                </a:ln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marL="0" lvl="0" algn="l" defTabSz="91440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9404321" y="6453753"/>
            <a:ext cx="121187" cy="139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fld id="{88B3AE5A-10BA-4173-8E7E-D8F2BB88D393}" type="slidenum">
              <a:rPr kumimoji="1" lang="en-US" altLang="ko-KR" sz="900" b="0" i="0" u="none" strike="noStrike" cap="none" spc="-60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+mn-ea"/>
                <a:ea typeface="+mn-ea"/>
                <a:cs typeface="굴림" pitchFamily="50" charset="-127"/>
              </a:rPr>
              <a:pPr marL="0" marR="0" lvl="0" indent="0" algn="r" defTabSz="914400" rtl="0" eaLnBrk="1" fontAlgn="base" latinLnBrk="1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900" b="0" i="0" u="none" strike="noStrike" cap="none" spc="-6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1701" y="702262"/>
            <a:ext cx="468831" cy="27699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l">
              <a:buNone/>
              <a:defRPr sz="1800" b="1" spc="-6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60173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7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7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transition spd="med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</p:sldLayoutIdLst>
  <p:transition spd="med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0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</p:sldLayoutIdLst>
  <p:transition spd="med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11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</p:sldLayoutIdLst>
  <p:transition spd="med"/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28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</p:sldLayoutIdLst>
  <p:txStyles>
    <p:titleStyle>
      <a:lvl1pPr algn="ctr" defTabSz="91422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6" indent="-342836" algn="l" defTabSz="91422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1" indent="-285697" algn="l" defTabSz="91422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6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01" indent="-228556" algn="l" defTabSz="91422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16" indent="-228556" algn="l" defTabSz="91422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9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44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57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73" indent="-228556" algn="l" defTabSz="91422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9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3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7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6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1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4" algn="l" defTabSz="91422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0B6BF5-4B46-4C79-AFA4-A57285AED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64E091D-1A06-4987-9AEF-4617135C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08833-44F3-4FDA-9E5E-BA9706735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766310D-0469-4B7D-8E5D-6E4B18741FF9}"/>
              </a:ext>
            </a:extLst>
          </p:cNvPr>
          <p:cNvGrpSpPr/>
          <p:nvPr/>
        </p:nvGrpSpPr>
        <p:grpSpPr>
          <a:xfrm>
            <a:off x="518543" y="2313913"/>
            <a:ext cx="8140327" cy="1246415"/>
            <a:chOff x="518543" y="2313913"/>
            <a:chExt cx="8140327" cy="124641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BE14BDF-7307-4052-859E-815F46654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 flipH="1">
              <a:off x="518543" y="2777587"/>
              <a:ext cx="828092" cy="397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11">
              <a:extLst>
                <a:ext uri="{FF2B5EF4-FFF2-40B4-BE49-F238E27FC236}">
                  <a16:creationId xmlns:a16="http://schemas.microsoft.com/office/drawing/2014/main" id="{EB5B65DB-4F1C-469C-BD4D-6AD050375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80592" y="2686103"/>
              <a:ext cx="720080" cy="587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EAA098ED-C600-46F8-AF9B-D52E61DA0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817096" y="2786150"/>
              <a:ext cx="756084" cy="380722"/>
            </a:xfrm>
            <a:prstGeom prst="rect">
              <a:avLst/>
            </a:prstGeom>
            <a:noFill/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0E8AC72-E7EE-4928-BD67-B1A62C383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869" y="2591840"/>
              <a:ext cx="1022030" cy="781552"/>
            </a:xfrm>
            <a:prstGeom prst="rect">
              <a:avLst/>
            </a:prstGeom>
          </p:spPr>
        </p:pic>
        <p:pic>
          <p:nvPicPr>
            <p:cNvPr id="19" name="Picture 13">
              <a:extLst>
                <a:ext uri="{FF2B5EF4-FFF2-40B4-BE49-F238E27FC236}">
                  <a16:creationId xmlns:a16="http://schemas.microsoft.com/office/drawing/2014/main" id="{4A7D0EC2-5FD1-4881-AFD9-6771B7E97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968382" y="2622387"/>
              <a:ext cx="578834" cy="684076"/>
            </a:xfrm>
            <a:prstGeom prst="rect">
              <a:avLst/>
            </a:prstGeom>
            <a:noFill/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045F039-E9A1-43A5-B769-E9974E59999D}"/>
                </a:ext>
              </a:extLst>
            </p:cNvPr>
            <p:cNvCxnSpPr/>
            <p:nvPr/>
          </p:nvCxnSpPr>
          <p:spPr>
            <a:xfrm>
              <a:off x="1964460" y="2792071"/>
              <a:ext cx="1512168" cy="0"/>
            </a:xfrm>
            <a:prstGeom prst="line">
              <a:avLst/>
            </a:prstGeom>
            <a:ln w="28575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AE772A0-1173-4CE1-B16F-F1A51D881CB9}"/>
                </a:ext>
              </a:extLst>
            </p:cNvPr>
            <p:cNvCxnSpPr/>
            <p:nvPr/>
          </p:nvCxnSpPr>
          <p:spPr>
            <a:xfrm>
              <a:off x="1964460" y="3070633"/>
              <a:ext cx="1512168" cy="0"/>
            </a:xfrm>
            <a:prstGeom prst="line">
              <a:avLst/>
            </a:prstGeom>
            <a:ln w="28575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28FABBE-A6E5-4308-80AA-BA1BE79830DD}"/>
                </a:ext>
              </a:extLst>
            </p:cNvPr>
            <p:cNvCxnSpPr/>
            <p:nvPr/>
          </p:nvCxnSpPr>
          <p:spPr>
            <a:xfrm>
              <a:off x="4419899" y="2781761"/>
              <a:ext cx="1512168" cy="0"/>
            </a:xfrm>
            <a:prstGeom prst="line">
              <a:avLst/>
            </a:prstGeom>
            <a:ln w="28575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B14CBBC-2B7B-4AF2-A9B8-7033DF6214DD}"/>
                </a:ext>
              </a:extLst>
            </p:cNvPr>
            <p:cNvCxnSpPr/>
            <p:nvPr/>
          </p:nvCxnSpPr>
          <p:spPr>
            <a:xfrm>
              <a:off x="4419899" y="3060323"/>
              <a:ext cx="1512168" cy="0"/>
            </a:xfrm>
            <a:prstGeom prst="line">
              <a:avLst/>
            </a:prstGeom>
            <a:ln w="28575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B9748CE-D905-4425-B638-CD5BB15352D5}"/>
                </a:ext>
              </a:extLst>
            </p:cNvPr>
            <p:cNvCxnSpPr>
              <a:stCxn id="6" idx="3"/>
              <a:endCxn id="15" idx="1"/>
            </p:cNvCxnSpPr>
            <p:nvPr/>
          </p:nvCxnSpPr>
          <p:spPr>
            <a:xfrm>
              <a:off x="2000672" y="2979929"/>
              <a:ext cx="1397197" cy="268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022E0C-3E04-4079-8F21-12FE6CC36394}"/>
                </a:ext>
              </a:extLst>
            </p:cNvPr>
            <p:cNvCxnSpPr/>
            <p:nvPr/>
          </p:nvCxnSpPr>
          <p:spPr>
            <a:xfrm>
              <a:off x="4421497" y="2963082"/>
              <a:ext cx="1397197" cy="268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422B621-5D26-4D7A-AF2C-8D97564101E6}"/>
                </a:ext>
              </a:extLst>
            </p:cNvPr>
            <p:cNvCxnSpPr/>
            <p:nvPr/>
          </p:nvCxnSpPr>
          <p:spPr>
            <a:xfrm>
              <a:off x="6573180" y="2957629"/>
              <a:ext cx="1397197" cy="268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형 설명선 46">
              <a:extLst>
                <a:ext uri="{FF2B5EF4-FFF2-40B4-BE49-F238E27FC236}">
                  <a16:creationId xmlns:a16="http://schemas.microsoft.com/office/drawing/2014/main" id="{D621D037-CD98-4204-9554-9137D82B64E1}"/>
                </a:ext>
              </a:extLst>
            </p:cNvPr>
            <p:cNvSpPr/>
            <p:nvPr/>
          </p:nvSpPr>
          <p:spPr>
            <a:xfrm>
              <a:off x="2144688" y="2313913"/>
              <a:ext cx="792088" cy="302955"/>
            </a:xfrm>
            <a:prstGeom prst="wedgeEllipseCallout">
              <a:avLst>
                <a:gd name="adj1" fmla="val 25637"/>
                <a:gd name="adj2" fmla="val 96029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r>
                <a:rPr lang="en-US" altLang="ko-KR" sz="140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LEA128</a:t>
              </a:r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CBD9B9-19D2-48F4-9E86-D4E08F3599F7}"/>
                </a:ext>
              </a:extLst>
            </p:cNvPr>
            <p:cNvSpPr/>
            <p:nvPr/>
          </p:nvSpPr>
          <p:spPr>
            <a:xfrm>
              <a:off x="5488213" y="3225521"/>
              <a:ext cx="1413850" cy="21114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 defTabSz="975022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</a:pPr>
              <a:r>
                <a:rPr lang="en-US" altLang="ko-KR" sz="1050" b="1" dirty="0">
                  <a:solidFill>
                    <a:srgbClr val="FF0000"/>
                  </a:solidFill>
                  <a:latin typeface="+mn-ea"/>
                  <a:sym typeface="Wingdings"/>
                </a:rPr>
                <a:t>IAM </a:t>
              </a:r>
              <a:r>
                <a:rPr lang="en-US" altLang="ko-KR" sz="1050" b="1" dirty="0" err="1">
                  <a:solidFill>
                    <a:srgbClr val="FF0000"/>
                  </a:solidFill>
                  <a:latin typeface="+mn-ea"/>
                  <a:sym typeface="Wingdings"/>
                </a:rPr>
                <a:t>wizstick</a:t>
              </a:r>
              <a:r>
                <a:rPr lang="en-US" altLang="ko-KR" sz="1050" b="1" dirty="0">
                  <a:solidFill>
                    <a:srgbClr val="FF0000"/>
                  </a:solidFill>
                  <a:latin typeface="+mn-ea"/>
                  <a:sym typeface="Wingdings"/>
                </a:rPr>
                <a:t> Gateway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F87DE6-6B92-4B43-8A11-8D785E6597DE}"/>
                </a:ext>
              </a:extLst>
            </p:cNvPr>
            <p:cNvSpPr txBox="1"/>
            <p:nvPr/>
          </p:nvSpPr>
          <p:spPr>
            <a:xfrm>
              <a:off x="2289184" y="2816959"/>
              <a:ext cx="826508" cy="161583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en-US" altLang="ko-KR" sz="105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SSH, RDP, VNC</a:t>
              </a:r>
              <a:endParaRPr lang="ko-KR" altLang="en-US" sz="105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55BF64-3CE0-4CA3-84CA-EC3BB30CDF89}"/>
                </a:ext>
              </a:extLst>
            </p:cNvPr>
            <p:cNvSpPr txBox="1"/>
            <p:nvPr/>
          </p:nvSpPr>
          <p:spPr>
            <a:xfrm>
              <a:off x="4676546" y="2799452"/>
              <a:ext cx="826508" cy="161583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en-US" altLang="ko-KR" sz="105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SSH, RDP, VNC</a:t>
              </a:r>
              <a:endParaRPr lang="ko-KR" altLang="en-US" sz="105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178138-2F49-4482-861C-842EA541E747}"/>
                </a:ext>
              </a:extLst>
            </p:cNvPr>
            <p:cNvSpPr txBox="1"/>
            <p:nvPr/>
          </p:nvSpPr>
          <p:spPr>
            <a:xfrm>
              <a:off x="6858524" y="2799034"/>
              <a:ext cx="826508" cy="161583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en-US" altLang="ko-KR" sz="105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SSH, RDP, VNC</a:t>
              </a:r>
              <a:endParaRPr lang="ko-KR" altLang="en-US" sz="105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6" name="타원형 설명선 46">
              <a:extLst>
                <a:ext uri="{FF2B5EF4-FFF2-40B4-BE49-F238E27FC236}">
                  <a16:creationId xmlns:a16="http://schemas.microsoft.com/office/drawing/2014/main" id="{E2B3FF50-B054-4C46-A511-8BDB3BA524B2}"/>
                </a:ext>
              </a:extLst>
            </p:cNvPr>
            <p:cNvSpPr/>
            <p:nvPr/>
          </p:nvSpPr>
          <p:spPr>
            <a:xfrm>
              <a:off x="4548299" y="2324030"/>
              <a:ext cx="792088" cy="302955"/>
            </a:xfrm>
            <a:prstGeom prst="wedgeEllipseCallout">
              <a:avLst>
                <a:gd name="adj1" fmla="val 25637"/>
                <a:gd name="adj2" fmla="val 96029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 latinLnBrk="0"/>
              <a:r>
                <a:rPr lang="en-US" altLang="ko-KR" sz="140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LEA128</a:t>
              </a:r>
              <a:endParaRPr lang="ko-KR" altLang="en-US" sz="14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1A0E8A-689A-438B-B545-64446F6EDD0B}"/>
                </a:ext>
              </a:extLst>
            </p:cNvPr>
            <p:cNvSpPr txBox="1"/>
            <p:nvPr/>
          </p:nvSpPr>
          <p:spPr>
            <a:xfrm>
              <a:off x="7856727" y="3398745"/>
              <a:ext cx="802143" cy="161583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050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접속대상 서버</a:t>
              </a:r>
              <a:endParaRPr lang="ko-KR" altLang="en-US" sz="105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00761A-4A05-47E0-A3C7-E761ECBD0FC0}"/>
                </a:ext>
              </a:extLst>
            </p:cNvPr>
            <p:cNvSpPr txBox="1"/>
            <p:nvPr/>
          </p:nvSpPr>
          <p:spPr>
            <a:xfrm>
              <a:off x="1356740" y="3358502"/>
              <a:ext cx="567784" cy="161583"/>
            </a:xfrm>
            <a:prstGeom prst="rect">
              <a:avLst/>
            </a:prstGeom>
            <a:noFill/>
            <a:ln w="3175">
              <a:noFill/>
            </a:ln>
            <a:effectLst/>
          </p:spPr>
          <p:txBody>
            <a:bodyPr wrap="none" lIns="0" tIns="0" rIns="0" bIns="0" rtlCol="0">
              <a:spAutoFit/>
            </a:bodyPr>
            <a:lstStyle/>
            <a:p>
              <a:pPr defTabSz="975022" latinLnBrk="0">
                <a:spcBef>
                  <a:spcPts val="500"/>
                </a:spcBef>
                <a:buClr>
                  <a:schemeClr val="tx1">
                    <a:lumMod val="65000"/>
                    <a:lumOff val="35000"/>
                  </a:schemeClr>
                </a:buClr>
                <a:buSzPct val="60000"/>
              </a:pPr>
              <a:r>
                <a:rPr lang="ko-KR" altLang="en-US" sz="105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사용자 </a:t>
              </a:r>
              <a:r>
                <a:rPr lang="en-US" altLang="ko-KR" sz="1050" spc="-6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PC</a:t>
              </a:r>
              <a:endParaRPr lang="ko-KR" altLang="en-US" sz="105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682749"/>
      </p:ext>
    </p:extLst>
  </p:cSld>
  <p:clrMapOvr>
    <a:masterClrMapping/>
  </p:clrMapOvr>
</p:sld>
</file>

<file path=ppt/theme/theme1.xml><?xml version="1.0" encoding="utf-8"?>
<a:theme xmlns:a="http://schemas.openxmlformats.org/drawingml/2006/main" name="5_디자인 사용자 지정">
  <a:themeElements>
    <a:clrScheme name="사용자 지정 5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6_디자인 사용자 지정">
  <a:themeElements>
    <a:clrScheme name="KT _ 밝은 마스터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786A83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</a:ln>
      </a:spPr>
      <a:bodyPr rtlCol="0" anchor="ctr"/>
      <a:lstStyle>
        <a:defPPr algn="ctr" fontAlgn="base">
          <a:spcBef>
            <a:spcPct val="0"/>
          </a:spcBef>
          <a:spcAft>
            <a:spcPct val="0"/>
          </a:spcAft>
          <a:defRPr spc="-6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4_디자인 사용자 지정">
  <a:themeElements>
    <a:clrScheme name="KT : 밝은 마스터">
      <a:dk1>
        <a:sysClr val="windowText" lastClr="000000"/>
      </a:dk1>
      <a:lt1>
        <a:sysClr val="window" lastClr="FFFFFF"/>
      </a:lt1>
      <a:dk2>
        <a:srgbClr val="404040"/>
      </a:dk2>
      <a:lt2>
        <a:srgbClr val="595959"/>
      </a:lt2>
      <a:accent1>
        <a:srgbClr val="FF0000"/>
      </a:accent1>
      <a:accent2>
        <a:srgbClr val="730000"/>
      </a:accent2>
      <a:accent3>
        <a:srgbClr val="A095A9"/>
      </a:accent3>
      <a:accent4>
        <a:srgbClr val="CCC6D1"/>
      </a:accent4>
      <a:accent5>
        <a:srgbClr val="626262"/>
      </a:accent5>
      <a:accent6>
        <a:srgbClr val="786A83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non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0_디자인 사용자 지정">
  <a:themeElements>
    <a:clrScheme name="KT : 밝은 마스터">
      <a:dk1>
        <a:sysClr val="windowText" lastClr="000000"/>
      </a:dk1>
      <a:lt1>
        <a:sysClr val="window" lastClr="FFFFFF"/>
      </a:lt1>
      <a:dk2>
        <a:srgbClr val="404040"/>
      </a:dk2>
      <a:lt2>
        <a:srgbClr val="595959"/>
      </a:lt2>
      <a:accent1>
        <a:srgbClr val="FF0000"/>
      </a:accent1>
      <a:accent2>
        <a:srgbClr val="730000"/>
      </a:accent2>
      <a:accent3>
        <a:srgbClr val="A095A9"/>
      </a:accent3>
      <a:accent4>
        <a:srgbClr val="CCC6D1"/>
      </a:accent4>
      <a:accent5>
        <a:srgbClr val="626262"/>
      </a:accent5>
      <a:accent6>
        <a:srgbClr val="786A83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non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7_디자인 사용자 지정">
  <a:themeElements>
    <a:clrScheme name="KT : 밝은 마스터">
      <a:dk1>
        <a:sysClr val="windowText" lastClr="000000"/>
      </a:dk1>
      <a:lt1>
        <a:sysClr val="window" lastClr="FFFFFF"/>
      </a:lt1>
      <a:dk2>
        <a:srgbClr val="404040"/>
      </a:dk2>
      <a:lt2>
        <a:srgbClr val="595959"/>
      </a:lt2>
      <a:accent1>
        <a:srgbClr val="FF0000"/>
      </a:accent1>
      <a:accent2>
        <a:srgbClr val="730000"/>
      </a:accent2>
      <a:accent3>
        <a:srgbClr val="A095A9"/>
      </a:accent3>
      <a:accent4>
        <a:srgbClr val="CCC6D1"/>
      </a:accent4>
      <a:accent5>
        <a:srgbClr val="626262"/>
      </a:accent5>
      <a:accent6>
        <a:srgbClr val="786A83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non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8_디자인 사용자 지정">
  <a:themeElements>
    <a:clrScheme name="KT _ 밝은 마스터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786A83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noFill/>
        </a:ln>
        <a:effectLst/>
      </a:spPr>
      <a:bodyPr lIns="900000" tIns="0" rIns="0" bIns="0" rtlCol="0" anchor="ctr"/>
      <a:lstStyle>
        <a:defPPr indent="-265113" algn="ctr">
          <a:lnSpc>
            <a:spcPct val="130000"/>
          </a:lnSpc>
          <a:defRPr sz="1800" b="1" spc="-60" dirty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9_디자인 사용자 지정">
  <a:themeElements>
    <a:clrScheme name="사용자 지정 9">
      <a:dk1>
        <a:srgbClr val="000000"/>
      </a:dk1>
      <a:lt1>
        <a:srgbClr val="FFFFFF"/>
      </a:lt1>
      <a:dk2>
        <a:srgbClr val="404040"/>
      </a:dk2>
      <a:lt2>
        <a:srgbClr val="595959"/>
      </a:lt2>
      <a:accent1>
        <a:srgbClr val="FF0000"/>
      </a:accent1>
      <a:accent2>
        <a:srgbClr val="BFBFBF"/>
      </a:accent2>
      <a:accent3>
        <a:srgbClr val="A095A9"/>
      </a:accent3>
      <a:accent4>
        <a:srgbClr val="CCC6D1"/>
      </a:accent4>
      <a:accent5>
        <a:srgbClr val="626262"/>
      </a:accent5>
      <a:accent6>
        <a:srgbClr val="FF5555"/>
      </a:accent6>
      <a:hlink>
        <a:srgbClr val="FFFFFF"/>
      </a:hlink>
      <a:folHlink>
        <a:srgbClr val="FFFF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wrap="none" lIns="0" tIns="0" rIns="0" bIns="0" rtlCol="0" anchor="ctr" anchorCtr="0">
        <a:spAutoFit/>
      </a:bodyPr>
      <a:lstStyle>
        <a:defPPr algn="ctr" latinLnBrk="0">
          <a:defRPr sz="1400" spc="-60" dirty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spDef>
    <a:txDef>
      <a:spPr>
        <a:noFill/>
        <a:ln w="3175">
          <a:noFill/>
        </a:ln>
        <a:effectLst/>
      </a:spPr>
      <a:bodyPr wrap="square" lIns="0" tIns="0" rIns="0" bIns="0" rtlCol="0">
        <a:spAutoFit/>
      </a:bodyPr>
      <a:lstStyle>
        <a:defPPr marL="180975" indent="-180975" defTabSz="975022" latinLnBrk="0">
          <a:spcBef>
            <a:spcPts val="500"/>
          </a:spcBef>
          <a:buClr>
            <a:schemeClr val="tx1">
              <a:lumMod val="65000"/>
              <a:lumOff val="35000"/>
            </a:schemeClr>
          </a:buClr>
          <a:buSzPct val="60000"/>
          <a:buFont typeface="Wingdings" pitchFamily="2" charset="2"/>
          <a:buChar char="l"/>
          <a:defRPr sz="1500" b="1" spc="-6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12633</TotalTime>
  <Words>24</Words>
  <Application>Microsoft Office PowerPoint</Application>
  <PresentationFormat>A4 용지(210x297mm)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굴림</vt:lpstr>
      <vt:lpstr>맑은 고딕</vt:lpstr>
      <vt:lpstr>Arial</vt:lpstr>
      <vt:lpstr>Wingdings</vt:lpstr>
      <vt:lpstr>5_디자인 사용자 지정</vt:lpstr>
      <vt:lpstr>6_디자인 사용자 지정</vt:lpstr>
      <vt:lpstr>4_디자인 사용자 지정</vt:lpstr>
      <vt:lpstr>10_디자인 사용자 지정</vt:lpstr>
      <vt:lpstr>7_디자인 사용자 지정</vt:lpstr>
      <vt:lpstr>8_디자인 사용자 지정</vt:lpstr>
      <vt:lpstr>9_디자인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misun</dc:creator>
  <cp:lastModifiedBy>d c</cp:lastModifiedBy>
  <cp:revision>2396</cp:revision>
  <dcterms:created xsi:type="dcterms:W3CDTF">2012-07-19T05:14:20Z</dcterms:created>
  <dcterms:modified xsi:type="dcterms:W3CDTF">2018-02-19T01:23:14Z</dcterms:modified>
</cp:coreProperties>
</file>