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1A270-271C-4731-90D8-061DB0D14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B2C0C3-3077-458A-8B09-F341B0F9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77084-FAF5-483E-A48A-F5730991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2CEA2-9E57-437C-9982-305F49FC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BB2AD1-AC0D-4899-8F28-346A0839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26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01841-6B6D-4078-9EB7-AC9C9545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1E829-04C4-4ED3-A975-06C8668D9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67503-E558-4B1F-80C2-E69DCE41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EAD52-296C-4B91-97C5-BF6A9A5C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B8BC-B57E-40E2-BED1-B2A2FD50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A95898-4770-4F39-9D2C-C16380C5C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B0FFFA-1168-400A-BEBA-24C1FE496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19305-2A91-458B-B2A2-6B4771E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142FA-0D57-48C5-8033-68EBA279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D60EC-8E65-4028-BB01-BCDF86E9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9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EDBFC-58D9-4F74-8ED4-9FC737AC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45109-9670-4EF0-B394-CDB782F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C39C9-7839-4081-9FA1-DAD57C0F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BD1F3-EA41-49FD-A944-25DEA76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D3430-2B01-4718-BB62-BE08A0FC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A5F5-CEC5-4D97-AA29-07171EBF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3DA51-D515-4B49-932E-639D448E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E7AB3-0F67-4201-9AD3-6D3EBCECF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273DE-895F-4F29-AB24-4BCB07DF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E9AF9-FE14-4891-B9E8-8A4E4932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47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37FE8-8A8C-4D18-ACDF-9F04DAE3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0925F-FF44-4D64-98A6-77EAFEBD3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53649-44DC-43B2-B912-99AA57C83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C3685-78BB-453C-980F-2A0B678E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7F7AF-699E-4CE5-81F6-F64AE6AA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1C3BC-DF9D-435E-AD86-F57CC4AF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5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DFBB1-89CA-47A0-B731-7594B121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A4D4BF-4B4A-4A54-88E8-BF1A5971B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54696-913E-4FD3-B3FB-6CBBF08D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CC8238-3C19-46C4-93D4-B5D4C0A9C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98D9FC-5FEC-45FD-AD74-A30A597AC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E92FD9-B9CA-4597-8AF1-EB330B0E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5A66FA-03BF-4283-982A-43B9EC6B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061139-652B-4C50-AE56-90EF40D3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0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C34C6-4FB1-4DF7-9791-8DA19717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CB9C3E-9F8C-45BB-8A5C-E7191904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E3986-B845-43BC-950F-4828029C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825F74-54D4-4EF0-9194-1C4311CE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8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029F82-FAFA-4C3E-9D49-7FBBA7AF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D79EF6-1648-4D8D-B95A-4635C47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E0C50D-ECF9-4CEB-A8C5-074E6DB0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8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81E1-5227-421B-B550-D0536A7D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629446-BCDD-430C-875C-680204937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9B595-2309-4143-BB75-FDAA5FA34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4578F-EE0C-47B6-8D82-546E437A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1BEFEA-4BAE-4E95-A823-705CCCE5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29F530-7B5B-4204-9324-EB407043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0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0FC34-2D51-4C29-88FE-33A422FF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A24BDD-8E2B-4CF8-AB25-A9DE9E686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0C76F-E5B1-4F6F-ABE6-9FAB37722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B4BEB-C58E-4851-9C5F-F99F97A4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CF033-B41E-4748-BF69-2BC81B6E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AB3E8D-C3C8-467E-9E3B-0F5C540C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469E0-1539-4756-8995-5362E332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35D95F-8C8A-4663-93B2-202CC7A0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88DF0-0AB2-4E07-A01B-94E7CE9AC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8CCA-A47F-46D1-AB01-AB6E44978FBC}" type="datetimeFigureOut">
              <a:rPr lang="ko-KR" altLang="en-US" smtClean="0"/>
              <a:t>2018-03-23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46B8F-D39E-444D-8D86-06E4367D7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3272A-803E-494E-B032-ED66458BF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37F5-A786-446C-AA35-2C7ECEB2C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3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B87AE4-4F85-4AEC-BADC-4CF68AC50AA5}"/>
              </a:ext>
            </a:extLst>
          </p:cNvPr>
          <p:cNvGrpSpPr/>
          <p:nvPr/>
        </p:nvGrpSpPr>
        <p:grpSpPr>
          <a:xfrm>
            <a:off x="1205345" y="2091422"/>
            <a:ext cx="9478818" cy="2675156"/>
            <a:chOff x="1269999" y="2355272"/>
            <a:chExt cx="9478818" cy="267515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4F33551-E35A-492A-8993-6B789DCADDC5}"/>
                </a:ext>
              </a:extLst>
            </p:cNvPr>
            <p:cNvSpPr/>
            <p:nvPr/>
          </p:nvSpPr>
          <p:spPr>
            <a:xfrm>
              <a:off x="5975926" y="2355272"/>
              <a:ext cx="2798619" cy="19488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3FF5E8E-EA2F-4F12-BDAA-1C531D4FD4E1}"/>
                </a:ext>
              </a:extLst>
            </p:cNvPr>
            <p:cNvSpPr/>
            <p:nvPr/>
          </p:nvSpPr>
          <p:spPr>
            <a:xfrm>
              <a:off x="4001654" y="3125352"/>
              <a:ext cx="1177636" cy="7135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IAM </a:t>
              </a:r>
              <a:r>
                <a:rPr lang="en-US" altLang="ko-KR" dirty="0" err="1">
                  <a:solidFill>
                    <a:schemeClr val="tx1"/>
                  </a:solidFill>
                </a:rPr>
                <a:t>WizStick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746188-FA5E-4821-9A3A-67622ADA51A8}"/>
                </a:ext>
              </a:extLst>
            </p:cNvPr>
            <p:cNvSpPr txBox="1"/>
            <p:nvPr/>
          </p:nvSpPr>
          <p:spPr>
            <a:xfrm>
              <a:off x="6040581" y="2376054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Nutanix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C7E274B-0932-417D-8655-D20500D7A6DC}"/>
                </a:ext>
              </a:extLst>
            </p:cNvPr>
            <p:cNvSpPr/>
            <p:nvPr/>
          </p:nvSpPr>
          <p:spPr>
            <a:xfrm>
              <a:off x="6391562" y="2872508"/>
              <a:ext cx="1939637" cy="12192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>
                  <a:solidFill>
                    <a:schemeClr val="tx1"/>
                  </a:solidFill>
                </a:rPr>
                <a:t>VM (Widows7)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IP : 121.156.47.244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DLP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DRM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Pulse Secure(KT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VPN)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A6C6CB1-641D-415C-B80E-4A5D3AFCBA2D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5179290" y="3482108"/>
              <a:ext cx="1212272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D7797AE-E743-42B5-B45F-8C77F2AD10B1}"/>
                </a:ext>
              </a:extLst>
            </p:cNvPr>
            <p:cNvSpPr/>
            <p:nvPr/>
          </p:nvSpPr>
          <p:spPr>
            <a:xfrm>
              <a:off x="1269999" y="3125351"/>
              <a:ext cx="1177636" cy="7135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사용자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5EC1C33B-1FA3-49FB-A22D-D1FD5DBAD617}"/>
                </a:ext>
              </a:extLst>
            </p:cNvPr>
            <p:cNvCxnSpPr>
              <a:cxnSpLocks/>
              <a:stCxn id="11" idx="3"/>
              <a:endCxn id="5" idx="1"/>
            </p:cNvCxnSpPr>
            <p:nvPr/>
          </p:nvCxnSpPr>
          <p:spPr>
            <a:xfrm>
              <a:off x="2447635" y="3482107"/>
              <a:ext cx="1554019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4E41E3A-21F4-4B9D-A327-F0005515B73C}"/>
                </a:ext>
              </a:extLst>
            </p:cNvPr>
            <p:cNvSpPr/>
            <p:nvPr/>
          </p:nvSpPr>
          <p:spPr>
            <a:xfrm>
              <a:off x="9571181" y="3125351"/>
              <a:ext cx="1177636" cy="7135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사내망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8EA4292-AC91-4247-B600-F48A0DD5D721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 flipV="1">
              <a:off x="8331199" y="3482107"/>
              <a:ext cx="1239982" cy="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E372A0-EE54-4420-8E2E-37EBB1C6FD44}"/>
                </a:ext>
              </a:extLst>
            </p:cNvPr>
            <p:cNvSpPr txBox="1"/>
            <p:nvPr/>
          </p:nvSpPr>
          <p:spPr>
            <a:xfrm>
              <a:off x="8729586" y="310648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8D2659-BF68-472F-BE6B-A8C9B9BDCA83}"/>
                </a:ext>
              </a:extLst>
            </p:cNvPr>
            <p:cNvSpPr/>
            <p:nvPr/>
          </p:nvSpPr>
          <p:spPr>
            <a:xfrm>
              <a:off x="5577677" y="3125351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0E5D54-CD35-4F38-B380-8CA4A92A44C1}"/>
                </a:ext>
              </a:extLst>
            </p:cNvPr>
            <p:cNvSpPr txBox="1"/>
            <p:nvPr/>
          </p:nvSpPr>
          <p:spPr>
            <a:xfrm>
              <a:off x="2478807" y="4091709"/>
              <a:ext cx="2492990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생체인증</a:t>
              </a:r>
              <a:endParaRPr lang="en-US" altLang="ko-KR" sz="11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공인인증서 인증</a:t>
              </a:r>
              <a:endParaRPr lang="en-US" altLang="ko-KR" sz="11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소유기반 인증</a:t>
              </a:r>
              <a:endParaRPr lang="en-US" altLang="ko-KR" sz="11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구간암호화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검증필 암호화 모듈</a:t>
              </a:r>
              <a:r>
                <a:rPr lang="en-US" altLang="ko-KR" sz="1100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100" dirty="0"/>
                <a:t>사용자 행위 기록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CC7C749-E1CE-47A3-809A-9BCAA409C4CC}"/>
                </a:ext>
              </a:extLst>
            </p:cNvPr>
            <p:cNvCxnSpPr/>
            <p:nvPr/>
          </p:nvCxnSpPr>
          <p:spPr>
            <a:xfrm>
              <a:off x="3131127" y="3494683"/>
              <a:ext cx="0" cy="597026"/>
            </a:xfrm>
            <a:prstGeom prst="line">
              <a:avLst/>
            </a:prstGeom>
            <a:ln w="158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54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03D65F-C2F8-4605-A386-0E9BFA75D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246" y="547984"/>
            <a:ext cx="7697172" cy="57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 c</dc:creator>
  <cp:lastModifiedBy>d c</cp:lastModifiedBy>
  <cp:revision>4</cp:revision>
  <dcterms:created xsi:type="dcterms:W3CDTF">2018-03-23T05:03:44Z</dcterms:created>
  <dcterms:modified xsi:type="dcterms:W3CDTF">2018-03-23T06:47:17Z</dcterms:modified>
</cp:coreProperties>
</file>