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C376F-AA2E-418F-8B02-00AFB055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78A4F-A298-430C-92DC-CB9D5EE6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2BD80-8E2F-47D7-AD05-80D4CC64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67D7A-B41E-44C8-A064-052E221A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2D8E6-C842-47B4-AB99-578E24D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908C5-1F8D-4CB0-8FD7-4CA94628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91A0E-03E6-46AF-84EE-552414AD4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B7E82-E916-4223-B263-C2BC290C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578AC-C64D-40C2-94AB-69260FA1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CEA81-1B89-4DBB-9E4F-B82F72D9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87F59C-A72C-489C-8F7A-144CBC8E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A0751-2314-4101-9F61-0509344B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7126E-9E3F-43B9-A869-21610297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AD3E5-47F0-471F-BCEE-3404C375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595AE-86BC-4CBA-BA3C-86A95222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40EF-9B99-441B-BE6A-EC0A8CDD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6274D-BBF9-4029-AB62-C9419E2E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B39EF-D88E-4381-A167-CE85931D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D78E5-09BF-4959-98E3-2E7F78C4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884A1-683B-45D0-B0C7-20E99274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5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5C6FA-EF55-4E79-8A2E-9B83CAB4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A38FB-6012-4953-B0C5-661810CF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D01CA-9FC6-4A81-BB6A-8116B96F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D453F-CE0A-49F7-AEEE-9E3FBC81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4CC77-F7B3-4FC9-8812-74C7221C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02B56-544F-4863-BDC2-848E851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4F0E-D73E-4813-8B6E-6C6583187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CAC85-72F1-48F5-ABD2-4D9738378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27D6B-E94B-46CC-AA9D-7834B57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A60E4-E733-4CF4-8E31-3D846981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60CD-C2FE-4280-A41E-77DC2C07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AE73-2B43-4857-94DB-85D39F8D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14A66-EBF4-458A-B08C-11BE4ABD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301AE-0398-41E3-8B99-1D66DB6E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8C369-C6B4-4F50-92B4-77F98CE56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F076B-A714-4667-B277-7B275F46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CC7C71-3388-4A73-825A-1CFE28C5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A23AD2-E1F1-4895-872F-472C091F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A5992-CCC5-4296-AEE3-C7397A9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423E9-D8DE-4E6B-942F-0404C7B4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1AF6B9-B378-4488-B89B-D6496E1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9443F-451F-408D-9871-D99B8118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CB2B5-D4C7-4CD7-85C5-3F915BD2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4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F192F-C06F-4A46-9979-A9341A6B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EE103-0B37-4017-BEEA-F1555D33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A2803-BCE9-45CB-A20D-4F9E708A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1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D713-3B1F-47FB-8596-8B33C50A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9DA1B-97D3-4D19-A020-42809E0B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0A558-3921-4468-BFF9-3B5BF3D05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0FD5F-6021-4279-83BD-8C9CF001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68A1F-072D-40BE-9402-831071B2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A2339-02FC-4C0B-908C-B34F7CFC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36-74CB-4EF4-9395-7D18304C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7D0EA1-23CF-4D58-B570-91A27DE93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9D26D-B4C0-40A6-88A8-4D306C72F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2350A-92A8-433D-AAA6-8F044ADA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E6157-1DCA-44EB-9B6E-4DDE3F9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7629B-74C9-4ECF-8EC3-0DAB8D42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7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BD833-D2D3-45D2-8A8E-142DC381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70321-EAAF-4361-89EF-72FED99C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0E85C-6B06-434A-8EE9-1FF1B455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62B0-7C54-4A0A-A218-798470E581F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7EE42-C3FD-4B08-9051-546D6984E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47B9-AF3F-43CF-982D-DAE7E3DB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8BD5-75A1-4441-8DEA-7EA37B4AF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4F9B66-E8AF-4D14-BA5E-EBBFE2FE8DAF}"/>
              </a:ext>
            </a:extLst>
          </p:cNvPr>
          <p:cNvSpPr/>
          <p:nvPr/>
        </p:nvSpPr>
        <p:spPr>
          <a:xfrm>
            <a:off x="4506177" y="2543694"/>
            <a:ext cx="1477819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</a:t>
            </a:r>
            <a:r>
              <a:rPr lang="en-US" altLang="ko-KR" dirty="0"/>
              <a:t> &amp;</a:t>
            </a:r>
          </a:p>
          <a:p>
            <a:pPr algn="ctr"/>
            <a:r>
              <a:rPr lang="en-US" altLang="ko-KR" dirty="0"/>
              <a:t>Forward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2F31C2-F194-4A59-B0C1-4E5322FCCD2F}"/>
              </a:ext>
            </a:extLst>
          </p:cNvPr>
          <p:cNvSpPr/>
          <p:nvPr/>
        </p:nvSpPr>
        <p:spPr>
          <a:xfrm>
            <a:off x="6988231" y="2543694"/>
            <a:ext cx="1477819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Mitm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03FE10-9306-42BF-9079-1D7980636699}"/>
              </a:ext>
            </a:extLst>
          </p:cNvPr>
          <p:cNvSpPr/>
          <p:nvPr/>
        </p:nvSpPr>
        <p:spPr>
          <a:xfrm>
            <a:off x="4106098" y="2219595"/>
            <a:ext cx="5394036" cy="240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729B68-8CA6-4564-BC3F-2C463EB284C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83996" y="2940858"/>
            <a:ext cx="1004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5F790-CB49-4AA9-A6F6-7C9D5663B705}"/>
              </a:ext>
            </a:extLst>
          </p:cNvPr>
          <p:cNvSpPr/>
          <p:nvPr/>
        </p:nvSpPr>
        <p:spPr>
          <a:xfrm>
            <a:off x="5236090" y="3735185"/>
            <a:ext cx="1477819" cy="32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0.0.0.0 listen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6B568-D098-4FD3-82CC-CE3FB650F966}"/>
              </a:ext>
            </a:extLst>
          </p:cNvPr>
          <p:cNvSpPr/>
          <p:nvPr/>
        </p:nvSpPr>
        <p:spPr>
          <a:xfrm>
            <a:off x="7721042" y="3735185"/>
            <a:ext cx="1477819" cy="32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127.0.0.1 listen</a:t>
            </a:r>
            <a:endParaRPr lang="ko-KR" altLang="en-US" sz="12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736C13-6186-46FF-B263-3A9B7AFD85E6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5411461" y="3171646"/>
            <a:ext cx="397164" cy="729913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2BA0A2D-4C1E-4ABD-B3FD-84C214B67A0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7894964" y="3170197"/>
            <a:ext cx="397164" cy="73281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3C8E3C-51B0-482C-969C-C64FE8696A39}"/>
              </a:ext>
            </a:extLst>
          </p:cNvPr>
          <p:cNvSpPr/>
          <p:nvPr/>
        </p:nvSpPr>
        <p:spPr>
          <a:xfrm>
            <a:off x="1396775" y="2219594"/>
            <a:ext cx="2183772" cy="239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B0CDC0-5236-40A6-B949-D0783D9CA077}"/>
              </a:ext>
            </a:extLst>
          </p:cNvPr>
          <p:cNvSpPr/>
          <p:nvPr/>
        </p:nvSpPr>
        <p:spPr>
          <a:xfrm>
            <a:off x="1680447" y="2543693"/>
            <a:ext cx="1477819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Wiz Agent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A20808-73E0-47F8-B747-46E10DAD9EB8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3158266" y="2940857"/>
            <a:ext cx="13479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21712D-83B4-4C74-AD24-8562CFF4FCE9}"/>
              </a:ext>
            </a:extLst>
          </p:cNvPr>
          <p:cNvSpPr/>
          <p:nvPr/>
        </p:nvSpPr>
        <p:spPr>
          <a:xfrm>
            <a:off x="1680447" y="4059282"/>
            <a:ext cx="1477819" cy="39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SSH Client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8C52BB-0F48-4913-80A1-49B9CC4FA38F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2419357" y="3338020"/>
            <a:ext cx="0" cy="72126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7BD1221-22E2-4971-93A5-7B658E75F4A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20459" y="3112241"/>
            <a:ext cx="2015631" cy="784994"/>
          </a:xfrm>
          <a:prstGeom prst="bentConnector3">
            <a:avLst>
              <a:gd name="adj1" fmla="val 26794"/>
            </a:avLst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48CC080-72E8-4B88-9F44-2A781505AC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13909" y="3897235"/>
            <a:ext cx="1007133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DCE183-4694-4287-86C8-FFE6FB99E0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98861" y="3897235"/>
            <a:ext cx="1196423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484A95-9D90-4245-AFC5-2CA3418C5AD0}"/>
              </a:ext>
            </a:extLst>
          </p:cNvPr>
          <p:cNvSpPr/>
          <p:nvPr/>
        </p:nvSpPr>
        <p:spPr>
          <a:xfrm>
            <a:off x="10025685" y="2218780"/>
            <a:ext cx="1746012" cy="240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B3DCB7-DD44-441D-8BEF-A6D821B6E874}"/>
              </a:ext>
            </a:extLst>
          </p:cNvPr>
          <p:cNvSpPr/>
          <p:nvPr/>
        </p:nvSpPr>
        <p:spPr>
          <a:xfrm>
            <a:off x="10395284" y="2543692"/>
            <a:ext cx="1039529" cy="175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SSH</a:t>
            </a:r>
            <a:br>
              <a:rPr lang="en-US" altLang="ko-KR" dirty="0"/>
            </a:b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A5E52C-CDDF-4281-A939-B24DC5EDE16D}"/>
              </a:ext>
            </a:extLst>
          </p:cNvPr>
          <p:cNvSpPr/>
          <p:nvPr/>
        </p:nvSpPr>
        <p:spPr>
          <a:xfrm>
            <a:off x="7493393" y="4985885"/>
            <a:ext cx="1933123" cy="812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274C30-CA16-4EB8-9771-0C0CC838BAE6}"/>
              </a:ext>
            </a:extLst>
          </p:cNvPr>
          <p:cNvSpPr/>
          <p:nvPr/>
        </p:nvSpPr>
        <p:spPr>
          <a:xfrm>
            <a:off x="7723189" y="5237988"/>
            <a:ext cx="1477819" cy="32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 DB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0836233-DA43-431D-8155-C44A36F163A7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>
            <a:off x="8459952" y="4059284"/>
            <a:ext cx="2147" cy="117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EA2DD5-555A-458C-9C7A-6A524DF763F6}"/>
              </a:ext>
            </a:extLst>
          </p:cNvPr>
          <p:cNvSpPr/>
          <p:nvPr/>
        </p:nvSpPr>
        <p:spPr>
          <a:xfrm>
            <a:off x="4278523" y="1024847"/>
            <a:ext cx="1933123" cy="79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17E755-72BC-47B9-87D2-BFBA6F592547}"/>
              </a:ext>
            </a:extLst>
          </p:cNvPr>
          <p:cNvSpPr/>
          <p:nvPr/>
        </p:nvSpPr>
        <p:spPr>
          <a:xfrm>
            <a:off x="4506176" y="1261590"/>
            <a:ext cx="1477819" cy="32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Access DB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71B335-B02B-4767-AAAD-E8064346A8E6}"/>
              </a:ext>
            </a:extLst>
          </p:cNvPr>
          <p:cNvCxnSpPr>
            <a:cxnSpLocks/>
            <a:stCxn id="4" idx="0"/>
            <a:endCxn id="55" idx="2"/>
          </p:cNvCxnSpPr>
          <p:nvPr/>
        </p:nvCxnSpPr>
        <p:spPr>
          <a:xfrm flipH="1" flipV="1">
            <a:off x="5245086" y="1585689"/>
            <a:ext cx="1" cy="9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B9E2D7-A3C0-42AF-825D-5B76D4FBF4BE}"/>
              </a:ext>
            </a:extLst>
          </p:cNvPr>
          <p:cNvSpPr/>
          <p:nvPr/>
        </p:nvSpPr>
        <p:spPr>
          <a:xfrm>
            <a:off x="135311" y="2543692"/>
            <a:ext cx="980829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Wiz</a:t>
            </a:r>
            <a:br>
              <a:rPr lang="en-US" altLang="ko-KR" dirty="0"/>
            </a:br>
            <a:r>
              <a:rPr lang="en-US" altLang="ko-KR" dirty="0"/>
              <a:t>Token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FC8557C-9680-45E3-975A-A44AB6152D44}"/>
              </a:ext>
            </a:extLst>
          </p:cNvPr>
          <p:cNvCxnSpPr>
            <a:cxnSpLocks/>
            <a:stCxn id="62" idx="3"/>
            <a:endCxn id="18" idx="1"/>
          </p:cNvCxnSpPr>
          <p:nvPr/>
        </p:nvCxnSpPr>
        <p:spPr>
          <a:xfrm>
            <a:off x="1116140" y="2940856"/>
            <a:ext cx="564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A17C61-56C7-4F72-A262-AF8D3DEE29AE}"/>
              </a:ext>
            </a:extLst>
          </p:cNvPr>
          <p:cNvSpPr txBox="1"/>
          <p:nvPr/>
        </p:nvSpPr>
        <p:spPr>
          <a:xfrm>
            <a:off x="5933287" y="340051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Fork()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89C67-CD9F-4A20-9E2E-E2BC26B41957}"/>
              </a:ext>
            </a:extLst>
          </p:cNvPr>
          <p:cNvSpPr txBox="1"/>
          <p:nvPr/>
        </p:nvSpPr>
        <p:spPr>
          <a:xfrm>
            <a:off x="8413660" y="340051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Fork()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643658-63F6-4CB8-A74F-A9367FFAE409}"/>
              </a:ext>
            </a:extLst>
          </p:cNvPr>
          <p:cNvSpPr txBox="1"/>
          <p:nvPr/>
        </p:nvSpPr>
        <p:spPr>
          <a:xfrm>
            <a:off x="4124828" y="4155684"/>
            <a:ext cx="145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Random Port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OTP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challenge-response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IP ACL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24C1F5A-630A-4E3D-8C30-2AB4963EDA1C}"/>
              </a:ext>
            </a:extLst>
          </p:cNvPr>
          <p:cNvCxnSpPr>
            <a:stCxn id="33" idx="0"/>
            <a:endCxn id="9" idx="1"/>
          </p:cNvCxnSpPr>
          <p:nvPr/>
        </p:nvCxnSpPr>
        <p:spPr>
          <a:xfrm flipV="1">
            <a:off x="4854355" y="3897235"/>
            <a:ext cx="381735" cy="25844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E6F68D-1B7B-4601-B794-6C6728F176EE}"/>
              </a:ext>
            </a:extLst>
          </p:cNvPr>
          <p:cNvSpPr txBox="1"/>
          <p:nvPr/>
        </p:nvSpPr>
        <p:spPr>
          <a:xfrm>
            <a:off x="1600280" y="3551356"/>
            <a:ext cx="737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127.0.0.1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34AF98-2531-4682-A5AD-2BB22BE9742C}"/>
              </a:ext>
            </a:extLst>
          </p:cNvPr>
          <p:cNvCxnSpPr>
            <a:cxnSpLocks/>
            <a:stCxn id="35" idx="0"/>
            <a:endCxn id="18" idx="2"/>
          </p:cNvCxnSpPr>
          <p:nvPr/>
        </p:nvCxnSpPr>
        <p:spPr>
          <a:xfrm flipV="1">
            <a:off x="1969131" y="3338020"/>
            <a:ext cx="450226" cy="21333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E29360-96D1-4812-AF62-C80101B993A7}"/>
              </a:ext>
            </a:extLst>
          </p:cNvPr>
          <p:cNvSpPr txBox="1"/>
          <p:nvPr/>
        </p:nvSpPr>
        <p:spPr>
          <a:xfrm>
            <a:off x="9996238" y="4388477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IP ACL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A7CCBA-42AA-4F1C-A40C-D4D0C1BF16DD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0259291" y="3897235"/>
            <a:ext cx="135993" cy="49124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EEFA6A-CA0E-4F4F-B031-FAF49D61E359}"/>
              </a:ext>
            </a:extLst>
          </p:cNvPr>
          <p:cNvSpPr/>
          <p:nvPr/>
        </p:nvSpPr>
        <p:spPr>
          <a:xfrm>
            <a:off x="10025685" y="1097912"/>
            <a:ext cx="1746012" cy="79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90B1CD-971B-4B99-BF76-1F4753044236}"/>
              </a:ext>
            </a:extLst>
          </p:cNvPr>
          <p:cNvSpPr/>
          <p:nvPr/>
        </p:nvSpPr>
        <p:spPr>
          <a:xfrm>
            <a:off x="10395284" y="1334655"/>
            <a:ext cx="1039530" cy="32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Radius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EEE020-122C-4A16-889A-4E3B3829F7A2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10915049" y="1658754"/>
            <a:ext cx="0" cy="88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F91CE0-F1A9-4DA8-82BB-14F3FE267073}"/>
              </a:ext>
            </a:extLst>
          </p:cNvPr>
          <p:cNvSpPr/>
          <p:nvPr/>
        </p:nvSpPr>
        <p:spPr>
          <a:xfrm>
            <a:off x="3903309" y="3739375"/>
            <a:ext cx="417138" cy="32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FW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1F93A3-9205-4D44-85C1-6D491CACB015}"/>
              </a:ext>
            </a:extLst>
          </p:cNvPr>
          <p:cNvSpPr txBox="1"/>
          <p:nvPr/>
        </p:nvSpPr>
        <p:spPr>
          <a:xfrm>
            <a:off x="3120080" y="2710023"/>
            <a:ext cx="1446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RSA encrypt (OTP Seed)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AE04D-3160-4051-B4DC-04598E8B74D4}"/>
              </a:ext>
            </a:extLst>
          </p:cNvPr>
          <p:cNvSpPr txBox="1"/>
          <p:nvPr/>
        </p:nvSpPr>
        <p:spPr>
          <a:xfrm>
            <a:off x="0" y="9236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서브시스템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298324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AE04D-3160-4051-B4DC-04598E8B74D4}"/>
              </a:ext>
            </a:extLst>
          </p:cNvPr>
          <p:cNvSpPr txBox="1"/>
          <p:nvPr/>
        </p:nvSpPr>
        <p:spPr>
          <a:xfrm>
            <a:off x="0" y="9236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서브시스템 구성도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16A0E9-163C-44BC-92B6-F6CA8F9FDD4F}"/>
              </a:ext>
            </a:extLst>
          </p:cNvPr>
          <p:cNvSpPr/>
          <p:nvPr/>
        </p:nvSpPr>
        <p:spPr>
          <a:xfrm>
            <a:off x="5005687" y="1065009"/>
            <a:ext cx="1491290" cy="21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Auth</a:t>
            </a:r>
            <a:r>
              <a:rPr lang="en-US" altLang="ko-KR" sz="1200" dirty="0"/>
              <a:t> Server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8E61F1-45BA-46EB-A97E-8FCB12F0F39F}"/>
              </a:ext>
            </a:extLst>
          </p:cNvPr>
          <p:cNvSpPr/>
          <p:nvPr/>
        </p:nvSpPr>
        <p:spPr>
          <a:xfrm>
            <a:off x="1451733" y="1065010"/>
            <a:ext cx="1130276" cy="21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Wiz Agent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F9C41F-ED75-4065-A440-E9823FF3542C}"/>
              </a:ext>
            </a:extLst>
          </p:cNvPr>
          <p:cNvSpPr/>
          <p:nvPr/>
        </p:nvSpPr>
        <p:spPr>
          <a:xfrm>
            <a:off x="-2529941" y="886689"/>
            <a:ext cx="1818305" cy="39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Wiz Token</a:t>
            </a:r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14A690C-ECD7-4882-BFC0-855659DA8246}"/>
              </a:ext>
            </a:extLst>
          </p:cNvPr>
          <p:cNvCxnSpPr>
            <a:stCxn id="57" idx="2"/>
          </p:cNvCxnSpPr>
          <p:nvPr/>
        </p:nvCxnSpPr>
        <p:spPr>
          <a:xfrm flipH="1">
            <a:off x="-1620789" y="1283852"/>
            <a:ext cx="1" cy="467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020C588-5CC3-442D-8504-435EDDF40CDB}"/>
              </a:ext>
            </a:extLst>
          </p:cNvPr>
          <p:cNvCxnSpPr/>
          <p:nvPr/>
        </p:nvCxnSpPr>
        <p:spPr>
          <a:xfrm flipH="1">
            <a:off x="2012776" y="1283851"/>
            <a:ext cx="1" cy="467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6541C3F-3F17-4A47-9233-9698531ADCCC}"/>
              </a:ext>
            </a:extLst>
          </p:cNvPr>
          <p:cNvCxnSpPr>
            <a:cxnSpLocks/>
          </p:cNvCxnSpPr>
          <p:nvPr/>
        </p:nvCxnSpPr>
        <p:spPr>
          <a:xfrm flipH="1">
            <a:off x="5762800" y="1283851"/>
            <a:ext cx="1" cy="331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E4A99A-F7E7-4F1F-9635-0B004EEFBDA9}"/>
              </a:ext>
            </a:extLst>
          </p:cNvPr>
          <p:cNvCxnSpPr>
            <a:cxnSpLocks/>
          </p:cNvCxnSpPr>
          <p:nvPr/>
        </p:nvCxnSpPr>
        <p:spPr>
          <a:xfrm>
            <a:off x="2012776" y="1819564"/>
            <a:ext cx="375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9A8C55-8563-4C61-80F4-D9C6339B360B}"/>
              </a:ext>
            </a:extLst>
          </p:cNvPr>
          <p:cNvSpPr txBox="1"/>
          <p:nvPr/>
        </p:nvSpPr>
        <p:spPr>
          <a:xfrm>
            <a:off x="2218684" y="1394535"/>
            <a:ext cx="347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50"/>
                </a:solidFill>
              </a:rPr>
              <a:t>Server_pub_enc</a:t>
            </a:r>
            <a:r>
              <a:rPr lang="en-US" altLang="ko-KR" sz="1000" dirty="0">
                <a:solidFill>
                  <a:srgbClr val="00B050"/>
                </a:solidFill>
              </a:rPr>
              <a:t>(hash(n, e)), aes128 </a:t>
            </a:r>
            <a:r>
              <a:rPr lang="en-US" altLang="ko-KR" sz="1000" dirty="0">
                <a:solidFill>
                  <a:srgbClr val="00B050"/>
                </a:solidFill>
                <a:latin typeface="Verdana" panose="020B0604030504040204" pitchFamily="34" charset="0"/>
              </a:rPr>
              <a:t>random </a:t>
            </a:r>
            <a:r>
              <a:rPr lang="en-US" altLang="ko-KR" sz="1000" dirty="0">
                <a:solidFill>
                  <a:srgbClr val="00B050"/>
                </a:solidFill>
              </a:rPr>
              <a:t>key)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>
                <a:solidFill>
                  <a:srgbClr val="7030A0"/>
                </a:solidFill>
              </a:rPr>
              <a:t>aes128(n, e, </a:t>
            </a:r>
            <a:r>
              <a:rPr lang="en-US" altLang="ko-KR" sz="1000" dirty="0" err="1">
                <a:solidFill>
                  <a:srgbClr val="7030A0"/>
                </a:solidFill>
              </a:rPr>
              <a:t>wizstick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>
                <a:solidFill>
                  <a:srgbClr val="7030A0"/>
                </a:solidFill>
              </a:rPr>
              <a:t>serial, R </a:t>
            </a:r>
            <a:r>
              <a:rPr lang="ko-KR" altLang="en-US" sz="1000" dirty="0">
                <a:solidFill>
                  <a:srgbClr val="7030A0"/>
                </a:solidFill>
              </a:rPr>
              <a:t>주민번호</a:t>
            </a:r>
            <a:r>
              <a:rPr lang="en-US" altLang="ko-KR" sz="1000" dirty="0">
                <a:solidFill>
                  <a:srgbClr val="7030A0"/>
                </a:solidFill>
              </a:rPr>
              <a:t>, </a:t>
            </a:r>
            <a:r>
              <a:rPr lang="ko-KR" altLang="en-US" sz="1000" dirty="0">
                <a:solidFill>
                  <a:srgbClr val="7030A0"/>
                </a:solidFill>
              </a:rPr>
              <a:t>접속대상장비 </a:t>
            </a:r>
            <a:r>
              <a:rPr lang="en-US" altLang="ko-KR" sz="1000" dirty="0">
                <a:solidFill>
                  <a:srgbClr val="7030A0"/>
                </a:solidFill>
              </a:rPr>
              <a:t>ID)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4146C68-49EE-48C5-83CD-D4070939DA49}"/>
              </a:ext>
            </a:extLst>
          </p:cNvPr>
          <p:cNvCxnSpPr>
            <a:cxnSpLocks/>
          </p:cNvCxnSpPr>
          <p:nvPr/>
        </p:nvCxnSpPr>
        <p:spPr>
          <a:xfrm>
            <a:off x="2012776" y="4361171"/>
            <a:ext cx="37500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54DDBB5-72ED-4B1C-9F82-388E071719AC}"/>
              </a:ext>
            </a:extLst>
          </p:cNvPr>
          <p:cNvSpPr/>
          <p:nvPr/>
        </p:nvSpPr>
        <p:spPr>
          <a:xfrm>
            <a:off x="2218684" y="4110596"/>
            <a:ext cx="2978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Client_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Pub_enc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Authkey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000" dirty="0"/>
              <a:t>Forward Open</a:t>
            </a:r>
            <a:r>
              <a:rPr lang="ko-KR" altLang="en-US" sz="1000" dirty="0"/>
              <a:t> </a:t>
            </a:r>
            <a:r>
              <a:rPr lang="en-US" altLang="ko-KR" sz="1000" dirty="0"/>
              <a:t>port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1385A3-D14E-4875-865F-562A26F36462}"/>
              </a:ext>
            </a:extLst>
          </p:cNvPr>
          <p:cNvSpPr txBox="1"/>
          <p:nvPr/>
        </p:nvSpPr>
        <p:spPr>
          <a:xfrm>
            <a:off x="5772226" y="1830866"/>
            <a:ext cx="42402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Client pub key = n, e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Authkey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= random(</a:t>
            </a:r>
            <a:r>
              <a:rPr lang="en-US" altLang="ko-KR" sz="1000" dirty="0">
                <a:solidFill>
                  <a:srgbClr val="800000"/>
                </a:solidFill>
                <a:latin typeface="Verdana" panose="020B0604030504040204" pitchFamily="34" charset="0"/>
              </a:rPr>
              <a:t>128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ko-KR" altLang="en-US" sz="1000" dirty="0"/>
              <a:t>접속대상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, port = DB</a:t>
            </a:r>
            <a:r>
              <a:rPr lang="ko-KR" altLang="en-US" sz="1000" dirty="0"/>
              <a:t>조회</a:t>
            </a:r>
            <a:r>
              <a:rPr lang="en-US" altLang="ko-KR" sz="1000" dirty="0"/>
              <a:t>(</a:t>
            </a:r>
            <a:r>
              <a:rPr lang="en-US" altLang="ko-KR" sz="1000" dirty="0" err="1">
                <a:solidFill>
                  <a:srgbClr val="7030A0"/>
                </a:solidFill>
              </a:rPr>
              <a:t>wizstick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>
                <a:solidFill>
                  <a:srgbClr val="7030A0"/>
                </a:solidFill>
              </a:rPr>
              <a:t>serial, </a:t>
            </a:r>
            <a:r>
              <a:rPr lang="ko-KR" altLang="en-US" sz="1000" dirty="0">
                <a:solidFill>
                  <a:srgbClr val="7030A0"/>
                </a:solidFill>
              </a:rPr>
              <a:t>주민번호</a:t>
            </a:r>
            <a:r>
              <a:rPr lang="en-US" altLang="ko-KR" sz="1000" dirty="0">
                <a:solidFill>
                  <a:srgbClr val="7030A0"/>
                </a:solidFill>
              </a:rPr>
              <a:t>, </a:t>
            </a:r>
            <a:r>
              <a:rPr lang="ko-KR" altLang="en-US" sz="1000" dirty="0">
                <a:solidFill>
                  <a:srgbClr val="7030A0"/>
                </a:solidFill>
              </a:rPr>
              <a:t>접속대상장비 </a:t>
            </a:r>
            <a:r>
              <a:rPr lang="en-US" altLang="ko-KR" sz="1000" dirty="0">
                <a:solidFill>
                  <a:srgbClr val="7030A0"/>
                </a:solidFill>
              </a:rPr>
              <a:t>ID)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1564C6-C297-400E-B261-AF03886ED1DE}"/>
              </a:ext>
            </a:extLst>
          </p:cNvPr>
          <p:cNvSpPr/>
          <p:nvPr/>
        </p:nvSpPr>
        <p:spPr>
          <a:xfrm>
            <a:off x="9401935" y="2717556"/>
            <a:ext cx="1390689" cy="2144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Mitm</a:t>
            </a:r>
            <a:r>
              <a:rPr lang="en-US" altLang="ko-KR" sz="1200" dirty="0"/>
              <a:t>(127.0.0.1)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89CF0C-25A9-4DBE-B873-8C66E97DBD1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772226" y="2824799"/>
            <a:ext cx="362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5157E9C-63FA-47FF-ADAC-D100D52442D5}"/>
              </a:ext>
            </a:extLst>
          </p:cNvPr>
          <p:cNvSpPr/>
          <p:nvPr/>
        </p:nvSpPr>
        <p:spPr>
          <a:xfrm>
            <a:off x="7780523" y="3524353"/>
            <a:ext cx="1390689" cy="2144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Forward(IP ACL)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FC3735-B16F-40AB-B62E-3638432348C7}"/>
              </a:ext>
            </a:extLst>
          </p:cNvPr>
          <p:cNvCxnSpPr>
            <a:cxnSpLocks/>
          </p:cNvCxnSpPr>
          <p:nvPr/>
        </p:nvCxnSpPr>
        <p:spPr>
          <a:xfrm>
            <a:off x="5762799" y="3587798"/>
            <a:ext cx="20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DE9A296-B931-48EE-AAD7-5DE2928EB49B}"/>
              </a:ext>
            </a:extLst>
          </p:cNvPr>
          <p:cNvSpPr/>
          <p:nvPr/>
        </p:nvSpPr>
        <p:spPr>
          <a:xfrm>
            <a:off x="7370670" y="2550611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접속대상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, port</a:t>
            </a:r>
            <a:endParaRPr lang="ko-KR" altLang="en-US" sz="10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FB507C-28AC-4415-B064-64AB1826475D}"/>
              </a:ext>
            </a:extLst>
          </p:cNvPr>
          <p:cNvCxnSpPr>
            <a:cxnSpLocks/>
          </p:cNvCxnSpPr>
          <p:nvPr/>
        </p:nvCxnSpPr>
        <p:spPr>
          <a:xfrm>
            <a:off x="5762798" y="2899645"/>
            <a:ext cx="36391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8BA46C-403E-429D-9508-97FBFA52BE39}"/>
              </a:ext>
            </a:extLst>
          </p:cNvPr>
          <p:cNvSpPr/>
          <p:nvPr/>
        </p:nvSpPr>
        <p:spPr>
          <a:xfrm>
            <a:off x="7383494" y="2909990"/>
            <a:ext cx="1143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Mitm</a:t>
            </a:r>
            <a:r>
              <a:rPr lang="en-US" altLang="ko-KR" sz="1000" dirty="0"/>
              <a:t> Open</a:t>
            </a:r>
            <a:r>
              <a:rPr lang="ko-KR" altLang="en-US" sz="1000" dirty="0"/>
              <a:t> </a:t>
            </a:r>
            <a:r>
              <a:rPr lang="en-US" altLang="ko-KR" sz="1000" dirty="0"/>
              <a:t>port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7351D9-A3E0-4150-B787-6FF8479549AB}"/>
              </a:ext>
            </a:extLst>
          </p:cNvPr>
          <p:cNvSpPr/>
          <p:nvPr/>
        </p:nvSpPr>
        <p:spPr>
          <a:xfrm>
            <a:off x="5680767" y="3358774"/>
            <a:ext cx="21643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Verdana" panose="020B0604030504040204" pitchFamily="34" charset="0"/>
              </a:rPr>
              <a:t>Client </a:t>
            </a:r>
            <a:r>
              <a:rPr lang="en-US" altLang="ko-KR" sz="900" dirty="0" err="1">
                <a:solidFill>
                  <a:srgbClr val="000000"/>
                </a:solidFill>
                <a:latin typeface="Verdana" panose="020B0604030504040204" pitchFamily="34" charset="0"/>
              </a:rPr>
              <a:t>ip</a:t>
            </a:r>
            <a:r>
              <a:rPr lang="en-US" altLang="ko-KR" sz="9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Verdana" panose="020B0604030504040204" pitchFamily="34" charset="0"/>
              </a:rPr>
              <a:t>Authkey</a:t>
            </a:r>
            <a:r>
              <a:rPr lang="en-US" altLang="ko-KR" sz="9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900" dirty="0" err="1"/>
              <a:t>Mitm</a:t>
            </a:r>
            <a:r>
              <a:rPr lang="en-US" altLang="ko-KR" sz="900" dirty="0"/>
              <a:t> Open</a:t>
            </a:r>
            <a:r>
              <a:rPr lang="ko-KR" altLang="en-US" sz="900" dirty="0"/>
              <a:t> </a:t>
            </a:r>
            <a:r>
              <a:rPr lang="en-US" altLang="ko-KR" sz="900" dirty="0"/>
              <a:t>port</a:t>
            </a:r>
            <a:endParaRPr lang="ko-KR" altLang="en-US" sz="9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3FC9EAD-FB45-40E0-87D4-177794EEDA3C}"/>
              </a:ext>
            </a:extLst>
          </p:cNvPr>
          <p:cNvCxnSpPr>
            <a:cxnSpLocks/>
          </p:cNvCxnSpPr>
          <p:nvPr/>
        </p:nvCxnSpPr>
        <p:spPr>
          <a:xfrm>
            <a:off x="5753373" y="3683637"/>
            <a:ext cx="20237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CCBDA7-D48D-4ED1-9AA0-9FC00A0E6AEF}"/>
              </a:ext>
            </a:extLst>
          </p:cNvPr>
          <p:cNvSpPr/>
          <p:nvPr/>
        </p:nvSpPr>
        <p:spPr>
          <a:xfrm>
            <a:off x="6095387" y="3693982"/>
            <a:ext cx="13067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Forward Open</a:t>
            </a:r>
            <a:r>
              <a:rPr lang="ko-KR" altLang="en-US" sz="1000" dirty="0"/>
              <a:t> </a:t>
            </a:r>
            <a:r>
              <a:rPr lang="en-US" altLang="ko-KR" sz="1000" dirty="0"/>
              <a:t>port</a:t>
            </a:r>
            <a:endParaRPr lang="ko-KR" altLang="en-US" sz="10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7BA1EB7-F6B1-4FD6-89EB-1E8ACFEEB511}"/>
              </a:ext>
            </a:extLst>
          </p:cNvPr>
          <p:cNvCxnSpPr>
            <a:cxnSpLocks/>
          </p:cNvCxnSpPr>
          <p:nvPr/>
        </p:nvCxnSpPr>
        <p:spPr>
          <a:xfrm flipH="1">
            <a:off x="8431737" y="3769194"/>
            <a:ext cx="1" cy="216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49C38ED-7732-4BCF-BD3A-CA70969C7990}"/>
              </a:ext>
            </a:extLst>
          </p:cNvPr>
          <p:cNvCxnSpPr>
            <a:cxnSpLocks/>
          </p:cNvCxnSpPr>
          <p:nvPr/>
        </p:nvCxnSpPr>
        <p:spPr>
          <a:xfrm>
            <a:off x="2012776" y="4872751"/>
            <a:ext cx="641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5E44BD1-DDC3-4F23-9D70-56EB72D840ED}"/>
              </a:ext>
            </a:extLst>
          </p:cNvPr>
          <p:cNvSpPr/>
          <p:nvPr/>
        </p:nvSpPr>
        <p:spPr>
          <a:xfrm>
            <a:off x="3522856" y="4922590"/>
            <a:ext cx="3089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hmac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Authkey</a:t>
            </a:r>
            <a:r>
              <a:rPr lang="en-US" altLang="ko-KR" sz="1000" i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0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server_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random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Verdana" panose="020B0604030504040204" pitchFamily="34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altLang="ko-KR" sz="1000" i="1" dirty="0">
                <a:solidFill>
                  <a:srgbClr val="000000"/>
                </a:solidFill>
                <a:latin typeface="Verdana" panose="020B0604030504040204" pitchFamily="34" charset="0"/>
              </a:rPr>
              <a:t>).digest()</a:t>
            </a:r>
            <a:endParaRPr lang="ko-KR" altLang="en-US" sz="1000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3640AA6-64D5-4209-9C90-7462874B2466}"/>
              </a:ext>
            </a:extLst>
          </p:cNvPr>
          <p:cNvCxnSpPr>
            <a:cxnSpLocks/>
          </p:cNvCxnSpPr>
          <p:nvPr/>
        </p:nvCxnSpPr>
        <p:spPr>
          <a:xfrm>
            <a:off x="2012776" y="5157126"/>
            <a:ext cx="641896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2A7342-4385-4FBD-ACF6-C01FB3895A6D}"/>
              </a:ext>
            </a:extLst>
          </p:cNvPr>
          <p:cNvSpPr/>
          <p:nvPr/>
        </p:nvSpPr>
        <p:spPr>
          <a:xfrm>
            <a:off x="4480608" y="4651345"/>
            <a:ext cx="966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접속요청 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syn</a:t>
            </a:r>
            <a:endParaRPr lang="ko-KR" altLang="en-US" sz="10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01A3330-FE6E-4BBD-AE5D-E2C7A6B4757C}"/>
              </a:ext>
            </a:extLst>
          </p:cNvPr>
          <p:cNvCxnSpPr>
            <a:cxnSpLocks/>
          </p:cNvCxnSpPr>
          <p:nvPr/>
        </p:nvCxnSpPr>
        <p:spPr>
          <a:xfrm>
            <a:off x="2012776" y="5496491"/>
            <a:ext cx="641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B760B9-FF47-49E8-B9CF-4C0E2F3D73F0}"/>
              </a:ext>
            </a:extLst>
          </p:cNvPr>
          <p:cNvSpPr/>
          <p:nvPr/>
        </p:nvSpPr>
        <p:spPr>
          <a:xfrm>
            <a:off x="3588845" y="5252743"/>
            <a:ext cx="2839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hmac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Authkey,server_message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).digest()</a:t>
            </a:r>
            <a:endParaRPr lang="ko-KR" altLang="en-US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ACADBEB-C6B3-4150-9FB4-8D0B055EDB81}"/>
              </a:ext>
            </a:extLst>
          </p:cNvPr>
          <p:cNvCxnSpPr>
            <a:cxnSpLocks/>
          </p:cNvCxnSpPr>
          <p:nvPr/>
        </p:nvCxnSpPr>
        <p:spPr>
          <a:xfrm flipH="1">
            <a:off x="10097260" y="2928844"/>
            <a:ext cx="1" cy="30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C3A6F0-1FC8-4365-91C3-ED0A3A1A5448}"/>
              </a:ext>
            </a:extLst>
          </p:cNvPr>
          <p:cNvCxnSpPr>
            <a:cxnSpLocks/>
          </p:cNvCxnSpPr>
          <p:nvPr/>
        </p:nvCxnSpPr>
        <p:spPr>
          <a:xfrm>
            <a:off x="1381180" y="5760442"/>
            <a:ext cx="705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35E87FC-9E70-4627-ABDD-4CABEC79E816}"/>
              </a:ext>
            </a:extLst>
          </p:cNvPr>
          <p:cNvCxnSpPr>
            <a:cxnSpLocks/>
          </p:cNvCxnSpPr>
          <p:nvPr/>
        </p:nvCxnSpPr>
        <p:spPr>
          <a:xfrm>
            <a:off x="8431737" y="5760820"/>
            <a:ext cx="166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89297-90BB-4543-994E-8681B023AE6A}"/>
              </a:ext>
            </a:extLst>
          </p:cNvPr>
          <p:cNvCxnSpPr>
            <a:cxnSpLocks/>
          </p:cNvCxnSpPr>
          <p:nvPr/>
        </p:nvCxnSpPr>
        <p:spPr>
          <a:xfrm>
            <a:off x="798442" y="5760442"/>
            <a:ext cx="121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0F6437D-EEC1-48DF-BCE5-BEDAC1FB0ACD}"/>
              </a:ext>
            </a:extLst>
          </p:cNvPr>
          <p:cNvSpPr/>
          <p:nvPr/>
        </p:nvSpPr>
        <p:spPr>
          <a:xfrm>
            <a:off x="971609" y="5500985"/>
            <a:ext cx="9701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127.0.0.1 SSH</a:t>
            </a:r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655728A-1FE2-4898-AA38-1597ACDA537A}"/>
              </a:ext>
            </a:extLst>
          </p:cNvPr>
          <p:cNvSpPr/>
          <p:nvPr/>
        </p:nvSpPr>
        <p:spPr>
          <a:xfrm>
            <a:off x="4448260" y="5500985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SSH</a:t>
            </a:r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AC83F1-2AA3-4CF9-B31F-AF15C9E66C28}"/>
              </a:ext>
            </a:extLst>
          </p:cNvPr>
          <p:cNvSpPr/>
          <p:nvPr/>
        </p:nvSpPr>
        <p:spPr>
          <a:xfrm>
            <a:off x="8813155" y="5500985"/>
            <a:ext cx="9701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127.0.0.1 SSH</a:t>
            </a:r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33F771D-5F3F-4BDE-9EA4-4CFD7B2023D6}"/>
              </a:ext>
            </a:extLst>
          </p:cNvPr>
          <p:cNvSpPr/>
          <p:nvPr/>
        </p:nvSpPr>
        <p:spPr>
          <a:xfrm>
            <a:off x="10522753" y="5500985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SSH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6ECC388-7479-46C5-B9AB-0F8DBC07A262}"/>
              </a:ext>
            </a:extLst>
          </p:cNvPr>
          <p:cNvSpPr/>
          <p:nvPr/>
        </p:nvSpPr>
        <p:spPr>
          <a:xfrm>
            <a:off x="237262" y="1063112"/>
            <a:ext cx="1130276" cy="21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SSH agent</a:t>
            </a:r>
            <a:endParaRPr lang="ko-KR" altLang="en-US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18F9843-A9FF-4771-B826-F34A456D9048}"/>
              </a:ext>
            </a:extLst>
          </p:cNvPr>
          <p:cNvSpPr/>
          <p:nvPr/>
        </p:nvSpPr>
        <p:spPr>
          <a:xfrm>
            <a:off x="10591807" y="1068728"/>
            <a:ext cx="1390689" cy="21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접속대상장비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B457B99-1891-43C1-B698-E542DA206E73}"/>
              </a:ext>
            </a:extLst>
          </p:cNvPr>
          <p:cNvCxnSpPr>
            <a:cxnSpLocks/>
          </p:cNvCxnSpPr>
          <p:nvPr/>
        </p:nvCxnSpPr>
        <p:spPr>
          <a:xfrm flipH="1">
            <a:off x="11290434" y="1277599"/>
            <a:ext cx="1" cy="47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FE0EE95-2503-4E7D-9AA9-2877FC9FE070}"/>
              </a:ext>
            </a:extLst>
          </p:cNvPr>
          <p:cNvCxnSpPr>
            <a:cxnSpLocks/>
          </p:cNvCxnSpPr>
          <p:nvPr/>
        </p:nvCxnSpPr>
        <p:spPr>
          <a:xfrm>
            <a:off x="9621628" y="5760442"/>
            <a:ext cx="166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8513E76-AEF2-4AA5-8327-BE16BE56017C}"/>
              </a:ext>
            </a:extLst>
          </p:cNvPr>
          <p:cNvCxnSpPr/>
          <p:nvPr/>
        </p:nvCxnSpPr>
        <p:spPr>
          <a:xfrm flipH="1">
            <a:off x="798442" y="1264997"/>
            <a:ext cx="1" cy="467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2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181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c</dc:creator>
  <cp:lastModifiedBy>d c</cp:lastModifiedBy>
  <cp:revision>44</cp:revision>
  <dcterms:created xsi:type="dcterms:W3CDTF">2017-08-19T17:49:53Z</dcterms:created>
  <dcterms:modified xsi:type="dcterms:W3CDTF">2017-09-20T09:26:42Z</dcterms:modified>
</cp:coreProperties>
</file>