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77760" y="9576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7760" y="9576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2F4E8FB-59D8-4776-AFD5-5FCF55C7709D}" type="datetime">
              <a:rPr b="0" lang="nl-NL" sz="1200" spc="-1" strike="noStrike">
                <a:solidFill>
                  <a:srgbClr val="8b8b8b"/>
                </a:solidFill>
                <a:latin typeface="Calibri"/>
              </a:rPr>
              <a:t>19-03-18</a:t>
            </a:fld>
            <a:endParaRPr b="0" lang="nl-NL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nl-NL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D19583B-6260-4837-8336-2264A0552F18}" type="slidenum">
              <a:rPr b="0" lang="nl-NL" sz="1200" spc="-1" strike="noStrike">
                <a:solidFill>
                  <a:srgbClr val="8b8b8b"/>
                </a:solidFill>
                <a:latin typeface="Calibri"/>
              </a:rPr>
              <a:t>&lt;getal&gt;</a:t>
            </a:fld>
            <a:endParaRPr b="0" lang="nl-NL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Klik om de opmaak van de overzichtstekst te bewerken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Tweede overzichtsniveau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Derde overzichtsniveau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Vierde overzichtsniveau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Vijfde overzichtsniveau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Zesde overzichtsniveau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Zevende overzichtsniveau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AF5F8C4-5C44-4289-9940-DE30FC8AEDE4}" type="datetime">
              <a:rPr b="0" lang="nl-NL" sz="1200" spc="-1" strike="noStrike">
                <a:solidFill>
                  <a:srgbClr val="8b8b8b"/>
                </a:solidFill>
                <a:latin typeface="Calibri"/>
              </a:rPr>
              <a:t>19-03-18</a:t>
            </a:fld>
            <a:endParaRPr b="0" lang="nl-NL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nl-NL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9EF461E-C10C-4354-9F1F-BFDDABC2C498}" type="slidenum">
              <a:rPr b="0" lang="nl-NL" sz="1200" spc="-1" strike="noStrike">
                <a:solidFill>
                  <a:srgbClr val="8b8b8b"/>
                </a:solidFill>
                <a:latin typeface="Calibri"/>
              </a:rPr>
              <a:t>&lt;getal&gt;</a:t>
            </a:fld>
            <a:endParaRPr b="0" lang="nl-NL" sz="1200" spc="-1" strike="noStrike">
              <a:latin typeface="Times New Roman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10854720" y="6458040"/>
            <a:ext cx="13316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nl-NL" sz="2000" spc="-1" strike="noStrike">
                <a:solidFill>
                  <a:srgbClr val="000000"/>
                </a:solidFill>
                <a:latin typeface="Calibri"/>
              </a:rPr>
              <a:t>Andrew Ng</a:t>
            </a:r>
            <a:endParaRPr b="0" lang="nl-N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12" descr=""/>
          <p:cNvPicPr/>
          <p:nvPr/>
        </p:nvPicPr>
        <p:blipFill>
          <a:blip r:embed="rId1"/>
          <a:stretch/>
        </p:blipFill>
        <p:spPr>
          <a:xfrm>
            <a:off x="660600" y="1431360"/>
            <a:ext cx="3840120" cy="371844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347400" y="4682520"/>
            <a:ext cx="4466520" cy="80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ctr">
              <a:lnSpc>
                <a:spcPct val="90000"/>
              </a:lnSpc>
            </a:pPr>
            <a:r>
              <a:rPr b="1" lang="nl-NL" sz="3200" spc="-1" strike="noStrike">
                <a:solidFill>
                  <a:srgbClr val="000000"/>
                </a:solidFill>
                <a:latin typeface="Calibri Light"/>
              </a:rPr>
              <a:t>deeplearning.ai</a:t>
            </a:r>
            <a:endParaRPr b="0" lang="nl-NL" sz="32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170680" y="985320"/>
            <a:ext cx="6239520" cy="182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000000"/>
                </a:solidFill>
                <a:latin typeface="Calibri Light"/>
              </a:rPr>
              <a:t>Face recognition</a:t>
            </a:r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4872240" y="4026240"/>
            <a:ext cx="6836400" cy="21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nl-NL" sz="6600" spc="-1" strike="noStrike">
                <a:solidFill>
                  <a:srgbClr val="000000"/>
                </a:solidFill>
                <a:latin typeface="Calibri"/>
              </a:rPr>
              <a:t>What is face recognition?</a:t>
            </a:r>
            <a:endParaRPr b="0" lang="nl-NL" sz="6600" spc="-1" strike="noStrike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1092600" y="1186920"/>
            <a:ext cx="2980440" cy="308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Line 5"/>
          <p:cNvSpPr/>
          <p:nvPr/>
        </p:nvSpPr>
        <p:spPr>
          <a:xfrm>
            <a:off x="4836240" y="3410280"/>
            <a:ext cx="6908400" cy="17640"/>
          </a:xfrm>
          <a:prstGeom prst="line">
            <a:avLst/>
          </a:prstGeom>
          <a:ln w="19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82880" y="182880"/>
            <a:ext cx="12114000" cy="132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Face verification vs. face recognition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942480" y="1323720"/>
            <a:ext cx="2668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nl-NL" sz="36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Verification</a:t>
            </a:r>
            <a:endParaRPr b="0" lang="nl-NL" sz="36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1469880" y="1861920"/>
            <a:ext cx="48034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32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Input image, name/ID</a:t>
            </a:r>
            <a:endParaRPr b="0" lang="nl-NL" sz="32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1447920" y="2387160"/>
            <a:ext cx="1023588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32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Output whether the input image is that of the claimed person</a:t>
            </a:r>
            <a:endParaRPr b="0" lang="nl-NL" sz="3200" spc="-1" strike="noStrike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942480" y="3775320"/>
            <a:ext cx="2668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nl-NL" sz="36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Recognition</a:t>
            </a:r>
            <a:endParaRPr b="0" lang="nl-NL" sz="3600" spc="-1" strike="noStrike">
              <a:latin typeface="Arial"/>
            </a:endParaRPr>
          </a:p>
        </p:txBody>
      </p:sp>
      <p:sp>
        <p:nvSpPr>
          <p:cNvPr id="94" name="CustomShape 6"/>
          <p:cNvSpPr/>
          <p:nvPr/>
        </p:nvSpPr>
        <p:spPr>
          <a:xfrm>
            <a:off x="1473840" y="4402440"/>
            <a:ext cx="5973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32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Has a database of K persons</a:t>
            </a:r>
            <a:endParaRPr b="0" lang="nl-NL" sz="3200" spc="-1" strike="noStrike"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1447920" y="4927680"/>
            <a:ext cx="87120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32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Get an input image</a:t>
            </a:r>
            <a:endParaRPr b="0" lang="nl-NL" sz="3200" spc="-1" strike="noStrike"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1447920" y="5453280"/>
            <a:ext cx="1023588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32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Output ID if the image is any of the K persons (or “not recognized”)</a:t>
            </a:r>
            <a:endParaRPr b="0" lang="nl-NL" sz="3200" spc="-1" strike="noStrike">
              <a:latin typeface="Arial"/>
            </a:endParaRPr>
          </a:p>
        </p:txBody>
      </p:sp>
      <p:pic>
        <p:nvPicPr>
          <p:cNvPr id="97" name="Ink 2" descr=""/>
          <p:cNvPicPr/>
          <p:nvPr/>
        </p:nvPicPr>
        <p:blipFill>
          <a:blip r:embed="rId1"/>
          <a:stretch/>
        </p:blipFill>
        <p:spPr>
          <a:xfrm>
            <a:off x="390600" y="1463760"/>
            <a:ext cx="11296440" cy="408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6040</TotalTime>
  <Application>LibreOffice/5.4.3.2$Windows_X86_64 LibreOffice_project/92a7159f7e4af62137622921e809f8546db437e5</Application>
  <Words>69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2017-07-10T20:19:53Z</dcterms:created>
  <dc:creator>Younes Bensouda Mourri</dc:creator>
  <dc:description/>
  <dc:language>nl-NL</dc:language>
  <cp:lastModifiedBy/>
  <dcterms:modified xsi:type="dcterms:W3CDTF">2018-03-19T07:29:18Z</dcterms:modified>
  <cp:revision>230</cp:revision>
  <dc:subject/>
  <dc:title>Setting up your  ML application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1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