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D3A9794-0D61-4F31-8793-82171258D8C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188720" y="822960"/>
            <a:ext cx="8503920" cy="637272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3840480" y="276264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ef413d"/>
                </a:solidFill>
                <a:latin typeface="Arial"/>
              </a:rPr>
              <a:t>MVE</a:t>
            </a:r>
            <a:endParaRPr b="1" lang="en-US" sz="1800" spc="-1" strike="noStrike">
              <a:solidFill>
                <a:srgbClr val="ef413d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3017520" y="395136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solidFill>
                  <a:srgbClr val="ef413d"/>
                </a:solidFill>
                <a:latin typeface="Arial"/>
              </a:rPr>
              <a:t>GMV</a:t>
            </a:r>
            <a:endParaRPr b="1" lang="en-US" sz="1800" spc="-1" strike="noStrike">
              <a:solidFill>
                <a:srgbClr val="ef413d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LibreOffice/5.4.3.2$Windows_X86_64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2018-03-27T21:46:20Z</dcterms:created>
  <dc:creator/>
  <dc:description/>
  <dc:language>en-US</dc:language>
  <cp:lastModifiedBy/>
  <dcterms:modified xsi:type="dcterms:W3CDTF">2018-03-27T21:49:43Z</dcterms:modified>
  <cp:revision>1</cp:revision>
  <dc:subject/>
  <dc:title/>
</cp:coreProperties>
</file>